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 id="2147483692" r:id="rId5"/>
  </p:sldMasterIdLst>
  <p:notesMasterIdLst>
    <p:notesMasterId r:id="rId23"/>
  </p:notesMasterIdLst>
  <p:handoutMasterIdLst>
    <p:handoutMasterId r:id="rId24"/>
  </p:handoutMasterIdLst>
  <p:sldIdLst>
    <p:sldId id="316" r:id="rId6"/>
    <p:sldId id="317" r:id="rId7"/>
    <p:sldId id="274" r:id="rId8"/>
    <p:sldId id="276" r:id="rId9"/>
    <p:sldId id="279" r:id="rId10"/>
    <p:sldId id="313" r:id="rId11"/>
    <p:sldId id="277" r:id="rId12"/>
    <p:sldId id="282" r:id="rId13"/>
    <p:sldId id="314" r:id="rId14"/>
    <p:sldId id="278" r:id="rId15"/>
    <p:sldId id="309" r:id="rId16"/>
    <p:sldId id="315" r:id="rId17"/>
    <p:sldId id="310" r:id="rId18"/>
    <p:sldId id="311" r:id="rId19"/>
    <p:sldId id="312" r:id="rId20"/>
    <p:sldId id="297" r:id="rId21"/>
    <p:sldId id="318" r:id="rId22"/>
  </p:sldIdLst>
  <p:sldSz cx="12192000" cy="6858000"/>
  <p:notesSz cx="6858000" cy="3028950"/>
  <p:embeddedFontLs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 Roicki" initials="JR" lastIdx="1" clrIdx="0">
    <p:extLst>
      <p:ext uri="{19B8F6BF-5375-455C-9EA6-DF929625EA0E}">
        <p15:presenceInfo xmlns:p15="http://schemas.microsoft.com/office/powerpoint/2012/main" userId="Joe Roick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BB52"/>
    <a:srgbClr val="B49CC7"/>
    <a:srgbClr val="835AA2"/>
    <a:srgbClr val="0AAF4F"/>
    <a:srgbClr val="7CC7F1"/>
    <a:srgbClr val="0021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069" autoAdjust="0"/>
    <p:restoredTop sz="64779" autoAdjust="0"/>
  </p:normalViewPr>
  <p:slideViewPr>
    <p:cSldViewPr snapToGrid="0">
      <p:cViewPr varScale="1">
        <p:scale>
          <a:sx n="74" d="100"/>
          <a:sy n="74" d="100"/>
        </p:scale>
        <p:origin x="1194" y="5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33ECB1A-6118-5842-9377-95916001DE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3" name="Date Placeholder 2">
            <a:extLst>
              <a:ext uri="{FF2B5EF4-FFF2-40B4-BE49-F238E27FC236}">
                <a16:creationId xmlns:a16="http://schemas.microsoft.com/office/drawing/2014/main" id="{CC9FC94A-567F-DC4F-9FEE-BEBE5F1937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6B15E2-099C-004E-BBF6-26A3BF52220C}" type="datetimeFigureOut">
              <a:rPr lang="en-US" smtClean="0">
                <a:latin typeface="Arial" panose="020B0604020202020204" pitchFamily="34" charset="0"/>
              </a:rPr>
              <a:t>12/7/2020</a:t>
            </a:fld>
            <a:endParaRPr lang="en-US">
              <a:latin typeface="Arial" panose="020B0604020202020204" pitchFamily="34" charset="0"/>
            </a:endParaRPr>
          </a:p>
        </p:txBody>
      </p:sp>
      <p:sp>
        <p:nvSpPr>
          <p:cNvPr id="4" name="Footer Placeholder 3">
            <a:extLst>
              <a:ext uri="{FF2B5EF4-FFF2-40B4-BE49-F238E27FC236}">
                <a16:creationId xmlns:a16="http://schemas.microsoft.com/office/drawing/2014/main" id="{3E2E6709-4A7F-8845-B3A9-A31C989540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a:extLst>
              <a:ext uri="{FF2B5EF4-FFF2-40B4-BE49-F238E27FC236}">
                <a16:creationId xmlns:a16="http://schemas.microsoft.com/office/drawing/2014/main" id="{94F301F4-917F-3540-BE74-D5C3B45E14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232B7B-74C6-A949-AEBC-2A74AC5945CB}"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3480525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32207172-E722-964F-B695-8E322EC578ED}" type="datetimeFigureOut">
              <a:rPr lang="en-US" smtClean="0"/>
              <a:pPr/>
              <a:t>12/7/2020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ACB8F77B-D28F-7841-BB1E-3FD869743A16}" type="slidenum">
              <a:rPr lang="en-US" smtClean="0"/>
              <a:pPr/>
              <a:t>‹#›</a:t>
            </a:fld>
            <a:endParaRPr lang="en-US"/>
          </a:p>
        </p:txBody>
      </p:sp>
    </p:spTree>
    <p:extLst>
      <p:ext uri="{BB962C8B-B14F-4D97-AF65-F5344CB8AC3E}">
        <p14:creationId xmlns:p14="http://schemas.microsoft.com/office/powerpoint/2010/main" val="3355099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B8F77B-D28F-7841-BB1E-3FD869743A1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90216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B8F77B-D28F-7841-BB1E-3FD869743A16}" type="slidenum">
              <a:rPr lang="en-US" smtClean="0"/>
              <a:pPr/>
              <a:t>15</a:t>
            </a:fld>
            <a:endParaRPr lang="en-US"/>
          </a:p>
        </p:txBody>
      </p:sp>
    </p:spTree>
    <p:extLst>
      <p:ext uri="{BB962C8B-B14F-4D97-AF65-F5344CB8AC3E}">
        <p14:creationId xmlns:p14="http://schemas.microsoft.com/office/powerpoint/2010/main" val="1361528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This image is taken from G1 M1 L24.</a:t>
            </a:r>
            <a:endParaRPr lang="en-US" dirty="0">
              <a:cs typeface="Arial"/>
            </a:endParaRPr>
          </a:p>
          <a:p>
            <a:endParaRPr lang="en-US" dirty="0">
              <a:cs typeface="Arial"/>
            </a:endParaRPr>
          </a:p>
          <a:p>
            <a:r>
              <a:rPr lang="en-US" u="sng" dirty="0">
                <a:latin typeface="Arial"/>
                <a:cs typeface="Arial"/>
              </a:rPr>
              <a:t>WHICH ONE DOESN’T BELONG?</a:t>
            </a:r>
          </a:p>
          <a:p>
            <a:endParaRPr lang="en-US" dirty="0">
              <a:cs typeface="Arial"/>
            </a:endParaRPr>
          </a:p>
          <a:p>
            <a:r>
              <a:rPr lang="en-US" dirty="0">
                <a:latin typeface="Arial"/>
                <a:cs typeface="Arial"/>
              </a:rPr>
              <a:t>Ask students which one doesn't belong.  </a:t>
            </a:r>
            <a:endParaRPr lang="en-US" dirty="0">
              <a:cs typeface="Arial"/>
            </a:endParaRPr>
          </a:p>
          <a:p>
            <a:endParaRPr lang="en-US" dirty="0">
              <a:cs typeface="Arial" panose="020B0604020202020204" pitchFamily="34" charset="0"/>
            </a:endParaRPr>
          </a:p>
          <a:p>
            <a:r>
              <a:rPr lang="en-US" dirty="0">
                <a:latin typeface="Arial"/>
                <a:cs typeface="Arial"/>
              </a:rPr>
              <a:t>Possible student responses:</a:t>
            </a:r>
            <a:endParaRPr lang="en-US" dirty="0">
              <a:cs typeface="Arial" panose="020B0604020202020204" pitchFamily="34" charset="0"/>
            </a:endParaRPr>
          </a:p>
          <a:p>
            <a:endParaRPr lang="en-US" dirty="0">
              <a:cs typeface="Arial" panose="020B0604020202020204" pitchFamily="34" charset="0"/>
            </a:endParaRPr>
          </a:p>
          <a:p>
            <a:r>
              <a:rPr lang="en-US" dirty="0">
                <a:latin typeface="Arial"/>
                <a:cs typeface="Arial"/>
              </a:rPr>
              <a:t>1 + 7 = 8 because it is the only one with a solution of 8 rather than 10</a:t>
            </a:r>
            <a:endParaRPr lang="en-US" dirty="0">
              <a:cs typeface="Arial" panose="020B0604020202020204" pitchFamily="34" charset="0"/>
            </a:endParaRPr>
          </a:p>
          <a:p>
            <a:endParaRPr lang="en-US" dirty="0">
              <a:cs typeface="Arial" panose="020B0604020202020204" pitchFamily="34" charset="0"/>
            </a:endParaRPr>
          </a:p>
          <a:p>
            <a:r>
              <a:rPr lang="en-US" dirty="0">
                <a:latin typeface="Arial"/>
                <a:cs typeface="Arial"/>
              </a:rPr>
              <a:t>5 + 5 = 10 because it’s the only doubles problem</a:t>
            </a:r>
            <a:endParaRPr lang="en-US" dirty="0">
              <a:cs typeface="Arial" panose="020B0604020202020204" pitchFamily="34" charset="0"/>
            </a:endParaRPr>
          </a:p>
          <a:p>
            <a:endParaRPr lang="en-US" dirty="0">
              <a:cs typeface="Arial" panose="020B0604020202020204" pitchFamily="34" charset="0"/>
            </a:endParaRPr>
          </a:p>
          <a:p>
            <a:r>
              <a:rPr lang="en-US" dirty="0">
                <a:latin typeface="Arial"/>
                <a:cs typeface="Arial"/>
              </a:rPr>
              <a:t>2 + 8 = 10 because it’s the only problem with all even numbers</a:t>
            </a:r>
            <a:endParaRPr lang="en-US" dirty="0">
              <a:cs typeface="Arial" panose="020B0604020202020204" pitchFamily="34" charset="0"/>
            </a:endParaRPr>
          </a:p>
          <a:p>
            <a:endParaRPr lang="en-US" dirty="0">
              <a:cs typeface="Arial" panose="020B0604020202020204" pitchFamily="34" charset="0"/>
            </a:endParaRPr>
          </a:p>
          <a:p>
            <a:r>
              <a:rPr lang="en-US" dirty="0">
                <a:latin typeface="Arial"/>
                <a:cs typeface="Arial"/>
              </a:rPr>
              <a:t>7 + 3 = 10 because it’s the only problem where the first addend is larger than the second addend.</a:t>
            </a:r>
            <a:endParaRPr lang="en-US" dirty="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CB8F77B-D28F-7841-BB1E-3FD869743A16}" type="slidenum">
              <a:rPr lang="en-US" smtClean="0"/>
              <a:pPr/>
              <a:t>16</a:t>
            </a:fld>
            <a:endParaRPr lang="en-US"/>
          </a:p>
        </p:txBody>
      </p:sp>
    </p:spTree>
    <p:extLst>
      <p:ext uri="{BB962C8B-B14F-4D97-AF65-F5344CB8AC3E}">
        <p14:creationId xmlns:p14="http://schemas.microsoft.com/office/powerpoint/2010/main" val="1361528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B8F77B-D28F-7841-BB1E-3FD869743A1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079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Lesson 21</a:t>
            </a:r>
          </a:p>
          <a:p>
            <a:endParaRPr lang="en-US" dirty="0">
              <a:latin typeface="Arial"/>
              <a:cs typeface="Arial"/>
            </a:endParaRPr>
          </a:p>
          <a:p>
            <a:r>
              <a:rPr lang="en-US" dirty="0">
                <a:latin typeface="Arial"/>
                <a:cs typeface="Arial"/>
              </a:rPr>
              <a:t>5 minutes</a:t>
            </a:r>
          </a:p>
          <a:p>
            <a:endParaRPr lang="en-US" dirty="0">
              <a:latin typeface="Calibri"/>
              <a:cs typeface="Calibri"/>
            </a:endParaRPr>
          </a:p>
          <a:p>
            <a:r>
              <a:rPr lang="en-US" dirty="0">
                <a:latin typeface="Arial"/>
                <a:cs typeface="Arial"/>
              </a:rPr>
              <a:t>Independent Practice</a:t>
            </a:r>
          </a:p>
          <a:p>
            <a:endParaRPr lang="en-US" dirty="0">
              <a:latin typeface="Calibri"/>
              <a:cs typeface="Calibri"/>
            </a:endParaRPr>
          </a:p>
          <a:p>
            <a:r>
              <a:rPr lang="en-US" dirty="0">
                <a:latin typeface="Arial"/>
                <a:cs typeface="Arial"/>
              </a:rPr>
              <a:t>Note: This Application </a:t>
            </a:r>
            <a:r>
              <a:rPr lang="en-US">
                <a:latin typeface="Arial"/>
                <a:cs typeface="Arial"/>
              </a:rPr>
              <a:t>Problem uses the </a:t>
            </a:r>
            <a:r>
              <a:rPr lang="en-US" dirty="0">
                <a:latin typeface="Arial"/>
                <a:cs typeface="Arial"/>
              </a:rPr>
              <a:t>commutative property to count on from the larger addend from Lesson 20. It is also relevant to the Concept Development of the current lesson as a doubles plus 1 problem. </a:t>
            </a:r>
            <a:endParaRPr lang="en-US" dirty="0">
              <a:cs typeface="Arial"/>
            </a:endParaRPr>
          </a:p>
        </p:txBody>
      </p:sp>
      <p:sp>
        <p:nvSpPr>
          <p:cNvPr id="4" name="Slide Number Placeholder 3"/>
          <p:cNvSpPr>
            <a:spLocks noGrp="1"/>
          </p:cNvSpPr>
          <p:nvPr>
            <p:ph type="sldNum" sz="quarter" idx="5"/>
          </p:nvPr>
        </p:nvSpPr>
        <p:spPr/>
        <p:txBody>
          <a:bodyPr/>
          <a:lstStyle/>
          <a:p>
            <a:fld id="{ACB8F77B-D28F-7841-BB1E-3FD869743A16}" type="slidenum">
              <a:rPr lang="en-US" smtClean="0"/>
              <a:pPr/>
              <a:t>4</a:t>
            </a:fld>
            <a:endParaRPr lang="en-US"/>
          </a:p>
        </p:txBody>
      </p:sp>
    </p:spTree>
    <p:extLst>
      <p:ext uri="{BB962C8B-B14F-4D97-AF65-F5344CB8AC3E}">
        <p14:creationId xmlns:p14="http://schemas.microsoft.com/office/powerpoint/2010/main" val="129991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latin typeface="Arial"/>
                <a:cs typeface="Arial"/>
              </a:rPr>
              <a:t>Lesson </a:t>
            </a:r>
            <a:r>
              <a:rPr lang="en-US" dirty="0">
                <a:latin typeface="Arial"/>
                <a:cs typeface="Arial"/>
              </a:rPr>
              <a:t>21</a:t>
            </a:r>
            <a:endParaRPr lang="en-US" u="none" dirty="0">
              <a:latin typeface="Arial"/>
              <a:cs typeface="Arial"/>
            </a:endParaRPr>
          </a:p>
          <a:p>
            <a:endParaRPr lang="en-US" u="none" dirty="0">
              <a:latin typeface="Arial"/>
              <a:cs typeface="Arial"/>
            </a:endParaRPr>
          </a:p>
          <a:p>
            <a:r>
              <a:rPr lang="en-US" dirty="0">
                <a:latin typeface="Arial"/>
                <a:cs typeface="Arial"/>
              </a:rPr>
              <a:t>Student Debrief: Connection</a:t>
            </a:r>
            <a:endParaRPr lang="en-US" u="none" dirty="0">
              <a:latin typeface="Arial"/>
              <a:cs typeface="Arial"/>
            </a:endParaRPr>
          </a:p>
          <a:p>
            <a:endParaRPr lang="en-US" u="none" dirty="0">
              <a:latin typeface="Arial"/>
              <a:cs typeface="Arial"/>
            </a:endParaRPr>
          </a:p>
          <a:p>
            <a:r>
              <a:rPr lang="en-US" dirty="0">
                <a:latin typeface="Arial"/>
                <a:cs typeface="Arial"/>
              </a:rPr>
              <a:t>Look at Problem </a:t>
            </a:r>
            <a:r>
              <a:rPr lang="en-US" b="0" i="0" kern="1200" dirty="0">
                <a:effectLst/>
                <a:latin typeface="Arial"/>
                <a:cs typeface="Arial"/>
              </a:rPr>
              <a:t>7</a:t>
            </a:r>
            <a:r>
              <a:rPr lang="en-US" dirty="0">
                <a:latin typeface="Arial"/>
                <a:cs typeface="Arial"/>
              </a:rPr>
              <a:t>(e) </a:t>
            </a:r>
            <a:r>
              <a:rPr lang="en-US" b="0" i="0" kern="1200" dirty="0">
                <a:effectLst/>
                <a:latin typeface="Arial"/>
                <a:cs typeface="Arial"/>
              </a:rPr>
              <a:t>and </a:t>
            </a:r>
            <a:r>
              <a:rPr lang="en-US" dirty="0">
                <a:latin typeface="Arial"/>
                <a:cs typeface="Arial"/>
              </a:rPr>
              <a:t>(f) in your Problem Set</a:t>
            </a:r>
            <a:r>
              <a:rPr lang="en-US" b="0" kern="1200" dirty="0">
                <a:effectLst/>
                <a:latin typeface="Arial"/>
                <a:cs typeface="Arial"/>
              </a:rPr>
              <a:t>.</a:t>
            </a:r>
            <a:r>
              <a:rPr lang="en-US" dirty="0">
                <a:latin typeface="Arial"/>
                <a:cs typeface="Arial"/>
              </a:rPr>
              <a:t> How could you use the pictures in your mind or your knowledge of doubles facts to help you solve these problems?</a:t>
            </a:r>
            <a:endParaRPr lang="en-US" b="0" i="0" kern="1200" dirty="0">
              <a:effectLst/>
              <a:latin typeface="Arial"/>
              <a:cs typeface="Arial"/>
            </a:endParaRPr>
          </a:p>
          <a:p>
            <a:endParaRPr lang="en-US" u="none" dirty="0">
              <a:latin typeface="Arial"/>
              <a:cs typeface="Arial"/>
            </a:endParaRPr>
          </a:p>
        </p:txBody>
      </p:sp>
      <p:sp>
        <p:nvSpPr>
          <p:cNvPr id="4" name="Slide Number Placeholder 3"/>
          <p:cNvSpPr>
            <a:spLocks noGrp="1"/>
          </p:cNvSpPr>
          <p:nvPr>
            <p:ph type="sldNum" sz="quarter" idx="5"/>
          </p:nvPr>
        </p:nvSpPr>
        <p:spPr/>
        <p:txBody>
          <a:bodyPr/>
          <a:lstStyle/>
          <a:p>
            <a:fld id="{ACB8F77B-D28F-7841-BB1E-3FD869743A16}" type="slidenum">
              <a:rPr lang="en-US" smtClean="0"/>
              <a:pPr/>
              <a:t>5</a:t>
            </a:fld>
            <a:endParaRPr lang="en-US"/>
          </a:p>
        </p:txBody>
      </p:sp>
    </p:spTree>
    <p:extLst>
      <p:ext uri="{BB962C8B-B14F-4D97-AF65-F5344CB8AC3E}">
        <p14:creationId xmlns:p14="http://schemas.microsoft.com/office/powerpoint/2010/main" val="2213786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latin typeface="Arial"/>
                <a:cs typeface="Arial"/>
              </a:rPr>
              <a:t>Lesson </a:t>
            </a:r>
            <a:r>
              <a:rPr lang="en-US" dirty="0">
                <a:latin typeface="Arial"/>
                <a:cs typeface="Arial"/>
              </a:rPr>
              <a:t>22</a:t>
            </a:r>
            <a:endParaRPr lang="en-US" u="none" dirty="0">
              <a:latin typeface="Arial"/>
              <a:cs typeface="Arial"/>
            </a:endParaRPr>
          </a:p>
          <a:p>
            <a:endParaRPr lang="en-US" u="none" dirty="0">
              <a:latin typeface="Arial"/>
              <a:cs typeface="Arial"/>
            </a:endParaRPr>
          </a:p>
          <a:p>
            <a:r>
              <a:rPr lang="en-US" dirty="0">
                <a:latin typeface="Arial"/>
                <a:cs typeface="Arial"/>
              </a:rPr>
              <a:t>5</a:t>
            </a:r>
            <a:r>
              <a:rPr lang="en-US" u="none" dirty="0">
                <a:latin typeface="Arial"/>
                <a:cs typeface="Arial"/>
              </a:rPr>
              <a:t> minutes</a:t>
            </a:r>
          </a:p>
          <a:p>
            <a:endParaRPr lang="en-US" u="none" dirty="0">
              <a:latin typeface="Arial"/>
              <a:cs typeface="Arial"/>
            </a:endParaRPr>
          </a:p>
          <a:p>
            <a:r>
              <a:rPr lang="en-US" dirty="0">
                <a:latin typeface="Arial"/>
                <a:cs typeface="Arial"/>
              </a:rPr>
              <a:t>Guided Practice</a:t>
            </a:r>
          </a:p>
          <a:p>
            <a:endParaRPr lang="en-US" dirty="0">
              <a:latin typeface="Arial"/>
              <a:cs typeface="Arial"/>
            </a:endParaRPr>
          </a:p>
          <a:p>
            <a:r>
              <a:rPr lang="en-US" dirty="0">
                <a:latin typeface="Arial"/>
                <a:cs typeface="Arial"/>
              </a:rPr>
              <a:t>Extension: If all the dolls and all the stuffed animals were put together for an imaginary tea party, how many toys would there be? Draw or write to explain your thinking. </a:t>
            </a:r>
          </a:p>
          <a:p>
            <a:endParaRPr lang="en-US" dirty="0">
              <a:latin typeface="Arial"/>
              <a:cs typeface="Arial"/>
            </a:endParaRPr>
          </a:p>
          <a:p>
            <a:r>
              <a:rPr lang="en-US" u="none" dirty="0">
                <a:latin typeface="Arial"/>
                <a:cs typeface="Arial"/>
              </a:rPr>
              <a:t>Note: </a:t>
            </a:r>
            <a:r>
              <a:rPr lang="en-US" dirty="0">
                <a:latin typeface="Arial"/>
                <a:cs typeface="Arial"/>
              </a:rPr>
              <a:t>This Application Problem is designed as a bridge from the previous lesson, which focused on doubles. Students will also have the opportunity to locate the expressions within their number sentences on the chart and begin to recognize other ways to use repeated reasoning as they explore the addition chart. Teachers may want to take note of students who are using finger counting for doubles. This may help identify students who require additional time or support to utilize doubles as a strategy. </a:t>
            </a:r>
            <a:endParaRPr lang="en-US" dirty="0">
              <a:cs typeface="Arial"/>
            </a:endParaRPr>
          </a:p>
        </p:txBody>
      </p:sp>
      <p:sp>
        <p:nvSpPr>
          <p:cNvPr id="4" name="Slide Number Placeholder 3"/>
          <p:cNvSpPr>
            <a:spLocks noGrp="1"/>
          </p:cNvSpPr>
          <p:nvPr>
            <p:ph type="sldNum" sz="quarter" idx="5"/>
          </p:nvPr>
        </p:nvSpPr>
        <p:spPr/>
        <p:txBody>
          <a:bodyPr/>
          <a:lstStyle/>
          <a:p>
            <a:fld id="{ACB8F77B-D28F-7841-BB1E-3FD869743A16}" type="slidenum">
              <a:rPr lang="en-US" smtClean="0"/>
              <a:pPr/>
              <a:t>7</a:t>
            </a:fld>
            <a:endParaRPr lang="en-US"/>
          </a:p>
        </p:txBody>
      </p:sp>
    </p:spTree>
    <p:extLst>
      <p:ext uri="{BB962C8B-B14F-4D97-AF65-F5344CB8AC3E}">
        <p14:creationId xmlns:p14="http://schemas.microsoft.com/office/powerpoint/2010/main" val="843084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Lesson 22</a:t>
            </a:r>
            <a:endParaRPr lang="en-US" dirty="0"/>
          </a:p>
          <a:p>
            <a:endParaRPr lang="en-US" dirty="0"/>
          </a:p>
          <a:p>
            <a:r>
              <a:rPr lang="en-US" dirty="0">
                <a:latin typeface="Arial"/>
                <a:cs typeface="Arial"/>
              </a:rPr>
              <a:t>Student Debrief: Connection</a:t>
            </a:r>
            <a:endParaRPr lang="en-US" dirty="0">
              <a:cs typeface="Arial"/>
            </a:endParaRPr>
          </a:p>
          <a:p>
            <a:endParaRPr lang="en-US" dirty="0">
              <a:cs typeface="Arial"/>
            </a:endParaRPr>
          </a:p>
          <a:p>
            <a:r>
              <a:rPr lang="en-US" dirty="0">
                <a:latin typeface="Arial"/>
                <a:cs typeface="Arial"/>
              </a:rPr>
              <a:t>Look at your Problem Set. We talked about how all the problems add 1 each time in this column. (Gesture going up and down on +1 column.) Is that the only place that had problems adding 1 each time?</a:t>
            </a:r>
          </a:p>
        </p:txBody>
      </p:sp>
      <p:sp>
        <p:nvSpPr>
          <p:cNvPr id="4" name="Slide Number Placeholder 3"/>
          <p:cNvSpPr>
            <a:spLocks noGrp="1"/>
          </p:cNvSpPr>
          <p:nvPr>
            <p:ph type="sldNum" sz="quarter" idx="5"/>
          </p:nvPr>
        </p:nvSpPr>
        <p:spPr/>
        <p:txBody>
          <a:bodyPr/>
          <a:lstStyle/>
          <a:p>
            <a:fld id="{ACB8F77B-D28F-7841-BB1E-3FD869743A16}" type="slidenum">
              <a:rPr lang="en-US" smtClean="0"/>
              <a:pPr/>
              <a:t>8</a:t>
            </a:fld>
            <a:endParaRPr lang="en-US"/>
          </a:p>
        </p:txBody>
      </p:sp>
    </p:spTree>
    <p:extLst>
      <p:ext uri="{BB962C8B-B14F-4D97-AF65-F5344CB8AC3E}">
        <p14:creationId xmlns:p14="http://schemas.microsoft.com/office/powerpoint/2010/main" val="925562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Lesson 23</a:t>
            </a:r>
          </a:p>
          <a:p>
            <a:endParaRPr lang="en-US" dirty="0">
              <a:latin typeface="Arial"/>
              <a:cs typeface="Arial"/>
            </a:endParaRPr>
          </a:p>
          <a:p>
            <a:r>
              <a:rPr lang="en-US" dirty="0">
                <a:latin typeface="Arial"/>
                <a:cs typeface="Arial"/>
              </a:rPr>
              <a:t>8 minutes</a:t>
            </a:r>
          </a:p>
          <a:p>
            <a:endParaRPr lang="en-US" dirty="0">
              <a:latin typeface="Arial"/>
              <a:cs typeface="Arial"/>
            </a:endParaRPr>
          </a:p>
          <a:p>
            <a:r>
              <a:rPr lang="en-US" dirty="0">
                <a:latin typeface="Arial"/>
                <a:cs typeface="Arial"/>
              </a:rPr>
              <a:t>Guided Practice</a:t>
            </a:r>
          </a:p>
          <a:p>
            <a:endParaRPr lang="en-US" dirty="0">
              <a:latin typeface="Calibri"/>
              <a:cs typeface="Calibri"/>
            </a:endParaRPr>
          </a:p>
          <a:p>
            <a:r>
              <a:rPr lang="en-US" dirty="0">
                <a:latin typeface="Arial"/>
                <a:cs typeface="Arial"/>
              </a:rPr>
              <a:t>Extension: How many stickers do John, Mark, and Anna have altogether? </a:t>
            </a:r>
          </a:p>
          <a:p>
            <a:endParaRPr lang="en-US" dirty="0">
              <a:latin typeface="Arial"/>
              <a:cs typeface="Arial"/>
            </a:endParaRPr>
          </a:p>
          <a:p>
            <a:r>
              <a:rPr lang="en-US" dirty="0">
                <a:latin typeface="Arial"/>
                <a:cs typeface="Arial"/>
              </a:rPr>
              <a:t>Note: This Application Problem is designed as an application of the previous lesson, which focused on common addends on the addition chart. Students continue to explore the addition chart in today’s lesson, focusing on expressions with the same total.</a:t>
            </a:r>
            <a:endParaRPr lang="en-US" dirty="0"/>
          </a:p>
        </p:txBody>
      </p:sp>
      <p:sp>
        <p:nvSpPr>
          <p:cNvPr id="4" name="Slide Number Placeholder 3"/>
          <p:cNvSpPr>
            <a:spLocks noGrp="1"/>
          </p:cNvSpPr>
          <p:nvPr>
            <p:ph type="sldNum" sz="quarter" idx="5"/>
          </p:nvPr>
        </p:nvSpPr>
        <p:spPr/>
        <p:txBody>
          <a:bodyPr/>
          <a:lstStyle/>
          <a:p>
            <a:fld id="{ACB8F77B-D28F-7841-BB1E-3FD869743A16}" type="slidenum">
              <a:rPr lang="en-US" smtClean="0"/>
              <a:pPr/>
              <a:t>10</a:t>
            </a:fld>
            <a:endParaRPr lang="en-US"/>
          </a:p>
        </p:txBody>
      </p:sp>
    </p:spTree>
    <p:extLst>
      <p:ext uri="{BB962C8B-B14F-4D97-AF65-F5344CB8AC3E}">
        <p14:creationId xmlns:p14="http://schemas.microsoft.com/office/powerpoint/2010/main" val="3472098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Lesson 23</a:t>
            </a:r>
            <a:endParaRPr lang="en-US" dirty="0"/>
          </a:p>
          <a:p>
            <a:endParaRPr lang="en-US" dirty="0"/>
          </a:p>
          <a:p>
            <a:r>
              <a:rPr lang="en-US" dirty="0">
                <a:latin typeface="Arial"/>
                <a:cs typeface="Arial"/>
              </a:rPr>
              <a:t>Student Debrief: Connection</a:t>
            </a:r>
            <a:endParaRPr lang="en-US" dirty="0">
              <a:cs typeface="Arial"/>
            </a:endParaRPr>
          </a:p>
          <a:p>
            <a:endParaRPr lang="en-US" dirty="0">
              <a:latin typeface="Arial"/>
              <a:cs typeface="Arial"/>
            </a:endParaRPr>
          </a:p>
          <a:p>
            <a:r>
              <a:rPr lang="en-US" dirty="0">
                <a:latin typeface="Arial"/>
                <a:cs typeface="Arial"/>
              </a:rPr>
              <a:t>Why do you think we have more totals for 10 compared to totals for 5?</a:t>
            </a:r>
          </a:p>
        </p:txBody>
      </p:sp>
      <p:sp>
        <p:nvSpPr>
          <p:cNvPr id="4" name="Slide Number Placeholder 3"/>
          <p:cNvSpPr>
            <a:spLocks noGrp="1"/>
          </p:cNvSpPr>
          <p:nvPr>
            <p:ph type="sldNum" sz="quarter" idx="5"/>
          </p:nvPr>
        </p:nvSpPr>
        <p:spPr/>
        <p:txBody>
          <a:bodyPr/>
          <a:lstStyle/>
          <a:p>
            <a:fld id="{ACB8F77B-D28F-7841-BB1E-3FD869743A16}" type="slidenum">
              <a:rPr lang="en-US" smtClean="0"/>
              <a:pPr/>
              <a:t>11</a:t>
            </a:fld>
            <a:endParaRPr lang="en-US"/>
          </a:p>
        </p:txBody>
      </p:sp>
    </p:spTree>
    <p:extLst>
      <p:ext uri="{BB962C8B-B14F-4D97-AF65-F5344CB8AC3E}">
        <p14:creationId xmlns:p14="http://schemas.microsoft.com/office/powerpoint/2010/main" val="3057032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Lesson 24</a:t>
            </a:r>
          </a:p>
          <a:p>
            <a:endParaRPr lang="en-US" dirty="0">
              <a:latin typeface="Arial"/>
              <a:cs typeface="Arial"/>
            </a:endParaRPr>
          </a:p>
          <a:p>
            <a:r>
              <a:rPr lang="en-US" dirty="0">
                <a:latin typeface="Arial"/>
                <a:cs typeface="Arial"/>
              </a:rPr>
              <a:t>7 minutes</a:t>
            </a:r>
          </a:p>
          <a:p>
            <a:endParaRPr lang="en-US" dirty="0">
              <a:latin typeface="Arial"/>
              <a:cs typeface="Arial"/>
            </a:endParaRPr>
          </a:p>
          <a:p>
            <a:r>
              <a:rPr lang="en-US" dirty="0">
                <a:latin typeface="Arial"/>
                <a:cs typeface="Arial"/>
              </a:rPr>
              <a:t>Modeling with Interactive Questioning</a:t>
            </a:r>
          </a:p>
          <a:p>
            <a:endParaRPr lang="en-US" dirty="0">
              <a:latin typeface="Calibri"/>
              <a:cs typeface="Calibri"/>
            </a:endParaRPr>
          </a:p>
          <a:p>
            <a:r>
              <a:rPr lang="en-US" dirty="0">
                <a:latin typeface="Arial"/>
                <a:cs typeface="Arial"/>
              </a:rPr>
              <a:t>Note: This Application Problem is designed as a bridge from the previous lesson’s focus on common totals on the addition chart. Students also discuss the related facts embedded in the problem during the Debrief.</a:t>
            </a:r>
          </a:p>
        </p:txBody>
      </p:sp>
      <p:sp>
        <p:nvSpPr>
          <p:cNvPr id="4" name="Slide Number Placeholder 3"/>
          <p:cNvSpPr>
            <a:spLocks noGrp="1"/>
          </p:cNvSpPr>
          <p:nvPr>
            <p:ph type="sldNum" sz="quarter" idx="5"/>
          </p:nvPr>
        </p:nvSpPr>
        <p:spPr/>
        <p:txBody>
          <a:bodyPr/>
          <a:lstStyle/>
          <a:p>
            <a:fld id="{ACB8F77B-D28F-7841-BB1E-3FD869743A16}" type="slidenum">
              <a:rPr lang="en-US" smtClean="0"/>
              <a:pPr/>
              <a:t>13</a:t>
            </a:fld>
            <a:endParaRPr lang="en-US"/>
          </a:p>
        </p:txBody>
      </p:sp>
    </p:spTree>
    <p:extLst>
      <p:ext uri="{BB962C8B-B14F-4D97-AF65-F5344CB8AC3E}">
        <p14:creationId xmlns:p14="http://schemas.microsoft.com/office/powerpoint/2010/main" val="3840399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Lesson 24</a:t>
            </a:r>
            <a:endParaRPr lang="en-US" dirty="0"/>
          </a:p>
          <a:p>
            <a:endParaRPr lang="en-US" dirty="0"/>
          </a:p>
          <a:p>
            <a:r>
              <a:rPr lang="en-US" dirty="0">
                <a:latin typeface="Arial"/>
                <a:cs typeface="Arial"/>
              </a:rPr>
              <a:t>Student Debrief: Connection</a:t>
            </a:r>
            <a:endParaRPr lang="en-US" dirty="0">
              <a:cs typeface="Arial"/>
            </a:endParaRPr>
          </a:p>
          <a:p>
            <a:endParaRPr lang="en-US" dirty="0">
              <a:latin typeface="Arial"/>
              <a:cs typeface="Arial"/>
            </a:endParaRPr>
          </a:p>
          <a:p>
            <a:r>
              <a:rPr lang="en-US" dirty="0">
                <a:latin typeface="Arial"/>
                <a:cs typeface="Arial"/>
              </a:rPr>
              <a:t>For which facts did you have the hardest time thinking of a related fact? Explain what made it difficult and what you decided to do. </a:t>
            </a:r>
          </a:p>
        </p:txBody>
      </p:sp>
      <p:sp>
        <p:nvSpPr>
          <p:cNvPr id="4" name="Slide Number Placeholder 3"/>
          <p:cNvSpPr>
            <a:spLocks noGrp="1"/>
          </p:cNvSpPr>
          <p:nvPr>
            <p:ph type="sldNum" sz="quarter" idx="5"/>
          </p:nvPr>
        </p:nvSpPr>
        <p:spPr/>
        <p:txBody>
          <a:bodyPr/>
          <a:lstStyle/>
          <a:p>
            <a:fld id="{ACB8F77B-D28F-7841-BB1E-3FD869743A16}" type="slidenum">
              <a:rPr lang="en-US" smtClean="0"/>
              <a:pPr/>
              <a:t>14</a:t>
            </a:fld>
            <a:endParaRPr lang="en-US"/>
          </a:p>
        </p:txBody>
      </p:sp>
    </p:spTree>
    <p:extLst>
      <p:ext uri="{BB962C8B-B14F-4D97-AF65-F5344CB8AC3E}">
        <p14:creationId xmlns:p14="http://schemas.microsoft.com/office/powerpoint/2010/main" val="20520872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eat Minds in Sync">
    <p:bg>
      <p:bgPr>
        <a:solidFill>
          <a:srgbClr val="7EBB5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4F94C6A-77A9-2841-B544-4E72F48946F2}"/>
              </a:ext>
            </a:extLst>
          </p:cNvPr>
          <p:cNvPicPr>
            <a:picLocks noChangeAspect="1"/>
          </p:cNvPicPr>
          <p:nvPr userDrawn="1"/>
        </p:nvPicPr>
        <p:blipFill>
          <a:blip r:embed="rId2"/>
          <a:stretch>
            <a:fillRect/>
          </a:stretch>
        </p:blipFill>
        <p:spPr>
          <a:xfrm>
            <a:off x="5251352" y="5964260"/>
            <a:ext cx="2284106" cy="571026"/>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BDB246C1-C529-574E-931B-BA454C66C814}"/>
              </a:ext>
            </a:extLst>
          </p:cNvPr>
          <p:cNvPicPr>
            <a:picLocks noChangeAspect="1"/>
          </p:cNvPicPr>
          <p:nvPr userDrawn="1"/>
        </p:nvPicPr>
        <p:blipFill>
          <a:blip r:embed="rId3"/>
          <a:stretch>
            <a:fillRect/>
          </a:stretch>
        </p:blipFill>
        <p:spPr>
          <a:xfrm>
            <a:off x="3617323" y="1394460"/>
            <a:ext cx="4069080" cy="4069080"/>
          </a:xfrm>
          <a:prstGeom prst="rect">
            <a:avLst/>
          </a:prstGeom>
        </p:spPr>
      </p:pic>
    </p:spTree>
    <p:extLst>
      <p:ext uri="{BB962C8B-B14F-4D97-AF65-F5344CB8AC3E}">
        <p14:creationId xmlns:p14="http://schemas.microsoft.com/office/powerpoint/2010/main" val="3027457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0 / 50 Bold Page">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2B0D95B4-656E-A840-B647-4C167148E052}"/>
              </a:ext>
            </a:extLst>
          </p:cNvPr>
          <p:cNvSpPr>
            <a:spLocks noGrp="1"/>
          </p:cNvSpPr>
          <p:nvPr>
            <p:ph idx="15" hasCustomPrompt="1"/>
          </p:nvPr>
        </p:nvSpPr>
        <p:spPr>
          <a:xfrm>
            <a:off x="194439" y="1753901"/>
            <a:ext cx="5687745" cy="4389720"/>
          </a:xfrm>
        </p:spPr>
        <p:txBody>
          <a:bodyPr anchor="ctr">
            <a:normAutofit/>
          </a:bodyPr>
          <a:lstStyle>
            <a:lvl1pPr marL="0" indent="0">
              <a:lnSpc>
                <a:spcPts val="3860"/>
              </a:lnSpc>
              <a:buNone/>
              <a:defRPr sz="3200" b="1" i="0" spc="40" baseline="0">
                <a:solidFill>
                  <a:srgbClr val="00212E"/>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a:p>
            <a:pPr lvl="0"/>
            <a:r>
              <a:rPr lang="en-US"/>
              <a:t>Use this text style and format for emphasis or as main focus point.</a:t>
            </a:r>
          </a:p>
        </p:txBody>
      </p:sp>
      <p:sp>
        <p:nvSpPr>
          <p:cNvPr id="4" name="Picture Placeholder 3">
            <a:extLst>
              <a:ext uri="{FF2B5EF4-FFF2-40B4-BE49-F238E27FC236}">
                <a16:creationId xmlns:a16="http://schemas.microsoft.com/office/drawing/2014/main" id="{0E689AFF-0BDE-FE48-BA6B-1620938CBE8C}"/>
              </a:ext>
            </a:extLst>
          </p:cNvPr>
          <p:cNvSpPr>
            <a:spLocks noGrp="1"/>
          </p:cNvSpPr>
          <p:nvPr>
            <p:ph type="pic" sz="quarter" idx="16"/>
          </p:nvPr>
        </p:nvSpPr>
        <p:spPr>
          <a:xfrm>
            <a:off x="6096000" y="617838"/>
            <a:ext cx="6096000" cy="6005237"/>
          </a:xfrm>
        </p:spPr>
        <p:txBody>
          <a:bodyPr/>
          <a:lstStyle/>
          <a:p>
            <a:endParaRPr lang="en-US"/>
          </a:p>
        </p:txBody>
      </p:sp>
      <p:sp>
        <p:nvSpPr>
          <p:cNvPr id="19" name="Google Shape;10;p2">
            <a:extLst>
              <a:ext uri="{FF2B5EF4-FFF2-40B4-BE49-F238E27FC236}">
                <a16:creationId xmlns:a16="http://schemas.microsoft.com/office/drawing/2014/main" id="{3289C797-9533-2F4D-B753-BB30BD11636E}"/>
              </a:ext>
            </a:extLst>
          </p:cNvPr>
          <p:cNvSpPr/>
          <p:nvPr userDrawn="1"/>
        </p:nvSpPr>
        <p:spPr>
          <a:xfrm>
            <a:off x="0" y="-1"/>
            <a:ext cx="12206514"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20" name="Title 1">
            <a:extLst>
              <a:ext uri="{FF2B5EF4-FFF2-40B4-BE49-F238E27FC236}">
                <a16:creationId xmlns:a16="http://schemas.microsoft.com/office/drawing/2014/main" id="{C24B6DD9-4DDF-FC48-B7EA-B6490F73317D}"/>
              </a:ext>
            </a:extLst>
          </p:cNvPr>
          <p:cNvSpPr>
            <a:spLocks noGrp="1"/>
          </p:cNvSpPr>
          <p:nvPr>
            <p:ph type="title" hasCustomPrompt="1"/>
          </p:nvPr>
        </p:nvSpPr>
        <p:spPr>
          <a:xfrm>
            <a:off x="166914" y="173325"/>
            <a:ext cx="10341864" cy="337424"/>
          </a:xfrm>
          <a:prstGeom prst="rect">
            <a:avLst/>
          </a:prstGeom>
        </p:spPr>
        <p:txBody>
          <a:bodyPr>
            <a:noAutofit/>
          </a:bodyPr>
          <a:lstStyle>
            <a:lvl1pPr algn="l" defTabSz="914400" rtl="0" eaLnBrk="1" latinLnBrk="0" hangingPunct="1">
              <a:lnSpc>
                <a:spcPct val="90000"/>
              </a:lnSpc>
              <a:spcBef>
                <a:spcPct val="0"/>
              </a:spcBef>
              <a:buNone/>
              <a:defRPr lang="en-US" sz="2000" b="1" i="0" kern="1200" spc="300" dirty="0">
                <a:solidFill>
                  <a:schemeClr val="bg1"/>
                </a:solidFill>
                <a:latin typeface="Arial" panose="020B0604020202020204" pitchFamily="34" charset="0"/>
                <a:ea typeface="+mj-ea"/>
                <a:cs typeface="Arial" panose="020B0604020202020204" pitchFamily="34" charset="0"/>
              </a:defRPr>
            </a:lvl1pPr>
          </a:lstStyle>
          <a:p>
            <a:r>
              <a:rPr lang="en-US"/>
              <a:t>OPTIONAL TITLE OR SECTION/MODULE</a:t>
            </a:r>
          </a:p>
        </p:txBody>
      </p:sp>
      <p:sp>
        <p:nvSpPr>
          <p:cNvPr id="22" name="Text Placeholder 8">
            <a:extLst>
              <a:ext uri="{FF2B5EF4-FFF2-40B4-BE49-F238E27FC236}">
                <a16:creationId xmlns:a16="http://schemas.microsoft.com/office/drawing/2014/main" id="{FD1DB823-7CF0-B848-AFDB-844977D9A753}"/>
              </a:ext>
            </a:extLst>
          </p:cNvPr>
          <p:cNvSpPr>
            <a:spLocks noGrp="1"/>
          </p:cNvSpPr>
          <p:nvPr>
            <p:ph type="body" sz="quarter" idx="17" hasCustomPrompt="1"/>
          </p:nvPr>
        </p:nvSpPr>
        <p:spPr>
          <a:xfrm>
            <a:off x="177800" y="763049"/>
            <a:ext cx="5687745" cy="933191"/>
          </a:xfrm>
        </p:spPr>
        <p:txBody>
          <a:bodyPr anchor="t">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10" name="Google Shape;10;p2">
            <a:extLst>
              <a:ext uri="{FF2B5EF4-FFF2-40B4-BE49-F238E27FC236}">
                <a16:creationId xmlns:a16="http://schemas.microsoft.com/office/drawing/2014/main" id="{2FD83520-6A2E-DD42-8587-4084C8CD28B1}"/>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1" name="Slide Number Placeholder 5">
            <a:extLst>
              <a:ext uri="{FF2B5EF4-FFF2-40B4-BE49-F238E27FC236}">
                <a16:creationId xmlns:a16="http://schemas.microsoft.com/office/drawing/2014/main" id="{CFDD757C-4BC9-6D4A-8B1A-DA6485D66E20}"/>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12" name="TextBox 11">
            <a:extLst>
              <a:ext uri="{FF2B5EF4-FFF2-40B4-BE49-F238E27FC236}">
                <a16:creationId xmlns:a16="http://schemas.microsoft.com/office/drawing/2014/main" id="{BEAE7D9E-1F6C-E743-83F2-A3FBFB222087}"/>
              </a:ext>
            </a:extLst>
          </p:cNvPr>
          <p:cNvSpPr txBox="1"/>
          <p:nvPr userDrawn="1"/>
        </p:nvSpPr>
        <p:spPr>
          <a:xfrm>
            <a:off x="6716696" y="6617325"/>
            <a:ext cx="5473490" cy="230832"/>
          </a:xfrm>
          <a:prstGeom prst="rect">
            <a:avLst/>
          </a:prstGeom>
          <a:noFill/>
        </p:spPr>
        <p:txBody>
          <a:bodyPr wrap="square" rtlCol="0">
            <a:spAutoFit/>
          </a:bodyPr>
          <a:lstStyle/>
          <a:p>
            <a:pPr algn="r"/>
            <a:r>
              <a:rPr lang="en-US" sz="90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a:solidFill>
                  <a:schemeClr val="bg1">
                    <a:lumMod val="95000"/>
                    <a:alpha val="80000"/>
                  </a:schemeClr>
                </a:solidFill>
                <a:latin typeface="Arial" panose="020B0604020202020204" pitchFamily="34" charset="0"/>
                <a:cs typeface="Arial" panose="020B0604020202020204" pitchFamily="34" charset="0"/>
              </a:rPr>
              <a:t>   </a:t>
            </a:r>
            <a:r>
              <a:rPr lang="en-US" sz="90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745769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0 / 50 Content Page">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2B0D95B4-656E-A840-B647-4C167148E052}"/>
              </a:ext>
            </a:extLst>
          </p:cNvPr>
          <p:cNvSpPr>
            <a:spLocks noGrp="1"/>
          </p:cNvSpPr>
          <p:nvPr>
            <p:ph idx="15" hasCustomPrompt="1"/>
          </p:nvPr>
        </p:nvSpPr>
        <p:spPr>
          <a:xfrm>
            <a:off x="194439" y="1753901"/>
            <a:ext cx="5660451" cy="2138913"/>
          </a:xfrm>
        </p:spPr>
        <p:txBody>
          <a:bodyPr anchor="b">
            <a:normAutofit/>
          </a:bodyPr>
          <a:lstStyle>
            <a:lvl1pPr marL="0" indent="0">
              <a:lnSpc>
                <a:spcPts val="3860"/>
              </a:lnSpc>
              <a:buNone/>
              <a:defRPr sz="3200" b="1" i="0" spc="40" baseline="0">
                <a:solidFill>
                  <a:srgbClr val="00212E"/>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p:txBody>
      </p:sp>
      <p:sp>
        <p:nvSpPr>
          <p:cNvPr id="17" name="Content Placeholder 2">
            <a:extLst>
              <a:ext uri="{FF2B5EF4-FFF2-40B4-BE49-F238E27FC236}">
                <a16:creationId xmlns:a16="http://schemas.microsoft.com/office/drawing/2014/main" id="{D74BCF6A-5331-CC42-900B-3E28E21DB4CC}"/>
              </a:ext>
            </a:extLst>
          </p:cNvPr>
          <p:cNvSpPr>
            <a:spLocks noGrp="1"/>
          </p:cNvSpPr>
          <p:nvPr>
            <p:ph idx="16" hasCustomPrompt="1"/>
          </p:nvPr>
        </p:nvSpPr>
        <p:spPr>
          <a:xfrm>
            <a:off x="193674" y="3926851"/>
            <a:ext cx="5660451" cy="2219123"/>
          </a:xfrm>
        </p:spPr>
        <p:txBody>
          <a:bodyPr anchor="t">
            <a:normAutofit/>
          </a:bodyPr>
          <a:lstStyle>
            <a:lvl1pPr marL="0" indent="0">
              <a:lnSpc>
                <a:spcPts val="3060"/>
              </a:lnSpc>
              <a:buNone/>
              <a:defRPr sz="1800" b="0" i="0">
                <a:solidFill>
                  <a:srgbClr val="00212E"/>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Smaller text can help set proper hierarchy in a dense page. Use this text size for body text or longer bodies of text, while keeping in mind readability and page density. </a:t>
            </a:r>
          </a:p>
        </p:txBody>
      </p:sp>
      <p:sp>
        <p:nvSpPr>
          <p:cNvPr id="20" name="Google Shape;10;p2">
            <a:extLst>
              <a:ext uri="{FF2B5EF4-FFF2-40B4-BE49-F238E27FC236}">
                <a16:creationId xmlns:a16="http://schemas.microsoft.com/office/drawing/2014/main" id="{9EF07AA4-0ACF-2141-8E2B-88DDDA73723E}"/>
              </a:ext>
            </a:extLst>
          </p:cNvPr>
          <p:cNvSpPr/>
          <p:nvPr userDrawn="1"/>
        </p:nvSpPr>
        <p:spPr>
          <a:xfrm>
            <a:off x="0" y="-1"/>
            <a:ext cx="12206514"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24" name="Title 1">
            <a:extLst>
              <a:ext uri="{FF2B5EF4-FFF2-40B4-BE49-F238E27FC236}">
                <a16:creationId xmlns:a16="http://schemas.microsoft.com/office/drawing/2014/main" id="{A6C6EA64-C7AA-E340-870C-1214B43CEFA1}"/>
              </a:ext>
            </a:extLst>
          </p:cNvPr>
          <p:cNvSpPr>
            <a:spLocks noGrp="1"/>
          </p:cNvSpPr>
          <p:nvPr>
            <p:ph type="title" hasCustomPrompt="1"/>
          </p:nvPr>
        </p:nvSpPr>
        <p:spPr>
          <a:xfrm>
            <a:off x="166914" y="173325"/>
            <a:ext cx="10341864" cy="337424"/>
          </a:xfrm>
          <a:prstGeom prst="rect">
            <a:avLst/>
          </a:prstGeom>
        </p:spPr>
        <p:txBody>
          <a:bodyPr>
            <a:noAutofit/>
          </a:bodyPr>
          <a:lstStyle>
            <a:lvl1pPr>
              <a:defRPr sz="2000" b="1" spc="300">
                <a:solidFill>
                  <a:schemeClr val="bg1"/>
                </a:solidFill>
                <a:latin typeface="Arial" panose="020B0604020202020204" pitchFamily="34" charset="0"/>
                <a:cs typeface="Arial" panose="020B0604020202020204" pitchFamily="34" charset="0"/>
              </a:defRPr>
            </a:lvl1pPr>
          </a:lstStyle>
          <a:p>
            <a:r>
              <a:rPr lang="en-US"/>
              <a:t>OPTIONAL TITLE OR SECTION/MODULE</a:t>
            </a:r>
          </a:p>
        </p:txBody>
      </p:sp>
      <p:sp>
        <p:nvSpPr>
          <p:cNvPr id="25" name="Text Placeholder 8">
            <a:extLst>
              <a:ext uri="{FF2B5EF4-FFF2-40B4-BE49-F238E27FC236}">
                <a16:creationId xmlns:a16="http://schemas.microsoft.com/office/drawing/2014/main" id="{3C760D20-883C-0C49-A9E1-A2564B67A8C9}"/>
              </a:ext>
            </a:extLst>
          </p:cNvPr>
          <p:cNvSpPr>
            <a:spLocks noGrp="1"/>
          </p:cNvSpPr>
          <p:nvPr>
            <p:ph type="body" sz="quarter" idx="13" hasCustomPrompt="1"/>
          </p:nvPr>
        </p:nvSpPr>
        <p:spPr>
          <a:xfrm>
            <a:off x="177800" y="763049"/>
            <a:ext cx="5676325" cy="933191"/>
          </a:xfrm>
        </p:spPr>
        <p:txBody>
          <a:bodyPr anchor="t">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26" name="Picture Placeholder 3">
            <a:extLst>
              <a:ext uri="{FF2B5EF4-FFF2-40B4-BE49-F238E27FC236}">
                <a16:creationId xmlns:a16="http://schemas.microsoft.com/office/drawing/2014/main" id="{118E3C6A-23C6-2547-AE5F-47476F659F24}"/>
              </a:ext>
            </a:extLst>
          </p:cNvPr>
          <p:cNvSpPr>
            <a:spLocks noGrp="1"/>
          </p:cNvSpPr>
          <p:nvPr>
            <p:ph type="pic" sz="quarter" idx="17"/>
          </p:nvPr>
        </p:nvSpPr>
        <p:spPr>
          <a:xfrm>
            <a:off x="6096000" y="617838"/>
            <a:ext cx="6096000" cy="6005237"/>
          </a:xfrm>
        </p:spPr>
        <p:txBody>
          <a:bodyPr/>
          <a:lstStyle/>
          <a:p>
            <a:endParaRPr lang="en-US"/>
          </a:p>
        </p:txBody>
      </p:sp>
      <p:sp>
        <p:nvSpPr>
          <p:cNvPr id="12" name="Google Shape;10;p2">
            <a:extLst>
              <a:ext uri="{FF2B5EF4-FFF2-40B4-BE49-F238E27FC236}">
                <a16:creationId xmlns:a16="http://schemas.microsoft.com/office/drawing/2014/main" id="{316F43D2-2CA2-E14E-93AE-2623A8F0E813}"/>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3" name="Slide Number Placeholder 5">
            <a:extLst>
              <a:ext uri="{FF2B5EF4-FFF2-40B4-BE49-F238E27FC236}">
                <a16:creationId xmlns:a16="http://schemas.microsoft.com/office/drawing/2014/main" id="{651A8A1A-131F-3B4F-BB04-80AF977A4150}"/>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11" name="TextBox 10">
            <a:extLst>
              <a:ext uri="{FF2B5EF4-FFF2-40B4-BE49-F238E27FC236}">
                <a16:creationId xmlns:a16="http://schemas.microsoft.com/office/drawing/2014/main" id="{21C764CE-1203-0F44-996C-286FC18A44F3}"/>
              </a:ext>
            </a:extLst>
          </p:cNvPr>
          <p:cNvSpPr txBox="1"/>
          <p:nvPr userDrawn="1"/>
        </p:nvSpPr>
        <p:spPr>
          <a:xfrm>
            <a:off x="6716696" y="6617325"/>
            <a:ext cx="5473490" cy="230832"/>
          </a:xfrm>
          <a:prstGeom prst="rect">
            <a:avLst/>
          </a:prstGeom>
          <a:noFill/>
        </p:spPr>
        <p:txBody>
          <a:bodyPr wrap="square" rtlCol="0">
            <a:spAutoFit/>
          </a:bodyPr>
          <a:lstStyle/>
          <a:p>
            <a:pPr algn="r"/>
            <a:r>
              <a:rPr lang="en-US" sz="90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a:solidFill>
                  <a:schemeClr val="bg1">
                    <a:lumMod val="95000"/>
                    <a:alpha val="80000"/>
                  </a:schemeClr>
                </a:solidFill>
                <a:latin typeface="Arial" panose="020B0604020202020204" pitchFamily="34" charset="0"/>
                <a:cs typeface="Arial" panose="020B0604020202020204" pitchFamily="34" charset="0"/>
              </a:rPr>
              <a:t>   </a:t>
            </a:r>
            <a:r>
              <a:rPr lang="en-US" sz="90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185233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or Call Out">
    <p:spTree>
      <p:nvGrpSpPr>
        <p:cNvPr id="1" name=""/>
        <p:cNvGrpSpPr/>
        <p:nvPr/>
      </p:nvGrpSpPr>
      <p:grpSpPr>
        <a:xfrm>
          <a:off x="0" y="0"/>
          <a:ext cx="0" cy="0"/>
          <a:chOff x="0" y="0"/>
          <a:chExt cx="0" cy="0"/>
        </a:xfrm>
      </p:grpSpPr>
      <p:sp>
        <p:nvSpPr>
          <p:cNvPr id="11" name="Google Shape;10;p2">
            <a:extLst>
              <a:ext uri="{FF2B5EF4-FFF2-40B4-BE49-F238E27FC236}">
                <a16:creationId xmlns:a16="http://schemas.microsoft.com/office/drawing/2014/main" id="{FCFF8A0E-4288-BF4F-A70E-DBF4C919AA06}"/>
              </a:ext>
            </a:extLst>
          </p:cNvPr>
          <p:cNvSpPr/>
          <p:nvPr userDrawn="1"/>
        </p:nvSpPr>
        <p:spPr>
          <a:xfrm>
            <a:off x="0" y="-1"/>
            <a:ext cx="12206514"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2" name="Title 1">
            <a:extLst>
              <a:ext uri="{FF2B5EF4-FFF2-40B4-BE49-F238E27FC236}">
                <a16:creationId xmlns:a16="http://schemas.microsoft.com/office/drawing/2014/main" id="{C8C556D0-6447-CE4B-97F4-17BC4097C485}"/>
              </a:ext>
            </a:extLst>
          </p:cNvPr>
          <p:cNvSpPr>
            <a:spLocks noGrp="1"/>
          </p:cNvSpPr>
          <p:nvPr>
            <p:ph type="title" hasCustomPrompt="1"/>
          </p:nvPr>
        </p:nvSpPr>
        <p:spPr>
          <a:xfrm>
            <a:off x="166914" y="173325"/>
            <a:ext cx="10341864" cy="337424"/>
          </a:xfrm>
          <a:prstGeom prst="rect">
            <a:avLst/>
          </a:prstGeom>
        </p:spPr>
        <p:txBody>
          <a:bodyPr>
            <a:noAutofit/>
          </a:bodyPr>
          <a:lstStyle>
            <a:lvl1pPr>
              <a:defRPr sz="2000" b="1" i="0" spc="300" baseline="0">
                <a:solidFill>
                  <a:schemeClr val="bg1"/>
                </a:solidFill>
                <a:latin typeface="Arial" panose="020B0604020202020204" pitchFamily="34" charset="0"/>
                <a:cs typeface="Arial" panose="020B0604020202020204" pitchFamily="34" charset="0"/>
              </a:defRPr>
            </a:lvl1pPr>
          </a:lstStyle>
          <a:p>
            <a:r>
              <a:rPr lang="en-US"/>
              <a:t>OPTIONAL TITLE OR SECTION/MODULE</a:t>
            </a:r>
          </a:p>
        </p:txBody>
      </p:sp>
      <p:sp>
        <p:nvSpPr>
          <p:cNvPr id="15" name="Content Placeholder 2">
            <a:extLst>
              <a:ext uri="{FF2B5EF4-FFF2-40B4-BE49-F238E27FC236}">
                <a16:creationId xmlns:a16="http://schemas.microsoft.com/office/drawing/2014/main" id="{2B0D95B4-656E-A840-B647-4C167148E052}"/>
              </a:ext>
            </a:extLst>
          </p:cNvPr>
          <p:cNvSpPr>
            <a:spLocks noGrp="1"/>
          </p:cNvSpPr>
          <p:nvPr>
            <p:ph idx="15" hasCustomPrompt="1"/>
          </p:nvPr>
        </p:nvSpPr>
        <p:spPr>
          <a:xfrm>
            <a:off x="1276395" y="1367320"/>
            <a:ext cx="9211150" cy="4919179"/>
          </a:xfrm>
        </p:spPr>
        <p:txBody>
          <a:bodyPr anchor="ctr">
            <a:normAutofit/>
          </a:bodyPr>
          <a:lstStyle>
            <a:lvl1pPr marL="0" indent="0" algn="ctr">
              <a:lnSpc>
                <a:spcPts val="4660"/>
              </a:lnSpc>
              <a:buNone/>
              <a:defRPr sz="4200" b="1" i="0" spc="40" baseline="0">
                <a:solidFill>
                  <a:srgbClr val="00212E"/>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a:p>
            <a:pPr lvl="0"/>
            <a:r>
              <a:rPr lang="en-US"/>
              <a:t>Use this text style and format for emphasis or as main focus point.</a:t>
            </a:r>
          </a:p>
        </p:txBody>
      </p:sp>
      <p:sp>
        <p:nvSpPr>
          <p:cNvPr id="13" name="Text Placeholder 8">
            <a:extLst>
              <a:ext uri="{FF2B5EF4-FFF2-40B4-BE49-F238E27FC236}">
                <a16:creationId xmlns:a16="http://schemas.microsoft.com/office/drawing/2014/main" id="{F35935CA-CD5B-C349-A72B-B887769A6FC5}"/>
              </a:ext>
            </a:extLst>
          </p:cNvPr>
          <p:cNvSpPr>
            <a:spLocks noGrp="1"/>
          </p:cNvSpPr>
          <p:nvPr>
            <p:ph type="body" sz="quarter" idx="13" hasCustomPrompt="1"/>
          </p:nvPr>
        </p:nvSpPr>
        <p:spPr>
          <a:xfrm>
            <a:off x="177800" y="713621"/>
            <a:ext cx="10330978" cy="368859"/>
          </a:xfrm>
        </p:spPr>
        <p:txBody>
          <a:bodyPr anchor="ctr">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9" name="Google Shape;10;p2">
            <a:extLst>
              <a:ext uri="{FF2B5EF4-FFF2-40B4-BE49-F238E27FC236}">
                <a16:creationId xmlns:a16="http://schemas.microsoft.com/office/drawing/2014/main" id="{D1B004B8-D61F-0441-8CAB-95C45EB0F096}"/>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0" name="Slide Number Placeholder 5">
            <a:extLst>
              <a:ext uri="{FF2B5EF4-FFF2-40B4-BE49-F238E27FC236}">
                <a16:creationId xmlns:a16="http://schemas.microsoft.com/office/drawing/2014/main" id="{458A531C-66A5-C347-8EE3-BB9EEC6F8298}"/>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14" name="TextBox 13">
            <a:extLst>
              <a:ext uri="{FF2B5EF4-FFF2-40B4-BE49-F238E27FC236}">
                <a16:creationId xmlns:a16="http://schemas.microsoft.com/office/drawing/2014/main" id="{1C1EB263-360C-244B-921B-72C8CE00BBE8}"/>
              </a:ext>
            </a:extLst>
          </p:cNvPr>
          <p:cNvSpPr txBox="1"/>
          <p:nvPr userDrawn="1"/>
        </p:nvSpPr>
        <p:spPr>
          <a:xfrm>
            <a:off x="6716696" y="6617325"/>
            <a:ext cx="5473490" cy="230832"/>
          </a:xfrm>
          <a:prstGeom prst="rect">
            <a:avLst/>
          </a:prstGeom>
          <a:noFill/>
        </p:spPr>
        <p:txBody>
          <a:bodyPr wrap="square" rtlCol="0">
            <a:spAutoFit/>
          </a:bodyPr>
          <a:lstStyle/>
          <a:p>
            <a:pPr algn="r"/>
            <a:r>
              <a:rPr lang="en-US" sz="90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a:solidFill>
                  <a:schemeClr val="bg1">
                    <a:lumMod val="95000"/>
                    <a:alpha val="80000"/>
                  </a:schemeClr>
                </a:solidFill>
                <a:latin typeface="Arial" panose="020B0604020202020204" pitchFamily="34" charset="0"/>
                <a:cs typeface="Arial" panose="020B0604020202020204" pitchFamily="34" charset="0"/>
              </a:rPr>
              <a:t>   </a:t>
            </a:r>
            <a:r>
              <a:rPr lang="en-US" sz="90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2391342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or Call Out Reversed">
    <p:bg>
      <p:bgPr>
        <a:solidFill>
          <a:srgbClr val="7EBB52"/>
        </a:solid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2B0D95B4-656E-A840-B647-4C167148E052}"/>
              </a:ext>
            </a:extLst>
          </p:cNvPr>
          <p:cNvSpPr>
            <a:spLocks noGrp="1"/>
          </p:cNvSpPr>
          <p:nvPr>
            <p:ph idx="15" hasCustomPrompt="1"/>
          </p:nvPr>
        </p:nvSpPr>
        <p:spPr>
          <a:xfrm>
            <a:off x="1276395" y="1234140"/>
            <a:ext cx="9211150" cy="4389720"/>
          </a:xfrm>
        </p:spPr>
        <p:txBody>
          <a:bodyPr anchor="ctr">
            <a:normAutofit/>
          </a:bodyPr>
          <a:lstStyle>
            <a:lvl1pPr marL="0" indent="0" algn="ctr">
              <a:lnSpc>
                <a:spcPts val="4660"/>
              </a:lnSpc>
              <a:buNone/>
              <a:defRPr sz="4200" b="1" i="0" spc="40" baseline="0">
                <a:solidFill>
                  <a:schemeClr val="bg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a:p>
            <a:pPr lvl="0"/>
            <a:r>
              <a:rPr lang="en-US"/>
              <a:t>Use this text style and format for emphasis or as main focus point.</a:t>
            </a:r>
          </a:p>
        </p:txBody>
      </p:sp>
      <p:sp>
        <p:nvSpPr>
          <p:cNvPr id="12" name="Google Shape;10;p2">
            <a:extLst>
              <a:ext uri="{FF2B5EF4-FFF2-40B4-BE49-F238E27FC236}">
                <a16:creationId xmlns:a16="http://schemas.microsoft.com/office/drawing/2014/main" id="{CC3F0A3D-CFE5-E14A-9188-3CC563379125}"/>
              </a:ext>
            </a:extLst>
          </p:cNvPr>
          <p:cNvSpPr/>
          <p:nvPr userDrawn="1"/>
        </p:nvSpPr>
        <p:spPr>
          <a:xfrm>
            <a:off x="0" y="6628621"/>
            <a:ext cx="12207240" cy="228600"/>
          </a:xfrm>
          <a:prstGeom prst="rect">
            <a:avLst/>
          </a:prstGeom>
          <a:solidFill>
            <a:schemeClr val="bg1">
              <a:alpha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4" name="Slide Number Placeholder 5">
            <a:extLst>
              <a:ext uri="{FF2B5EF4-FFF2-40B4-BE49-F238E27FC236}">
                <a16:creationId xmlns:a16="http://schemas.microsoft.com/office/drawing/2014/main" id="{4E556AC3-93DA-3C46-8A86-7BDB29467F1B}"/>
              </a:ext>
            </a:extLst>
          </p:cNvPr>
          <p:cNvSpPr>
            <a:spLocks noGrp="1"/>
          </p:cNvSpPr>
          <p:nvPr>
            <p:ph type="sldNum" sz="quarter" idx="12"/>
          </p:nvPr>
        </p:nvSpPr>
        <p:spPr>
          <a:xfrm>
            <a:off x="177800" y="6557095"/>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22" name="Text Placeholder 8">
            <a:extLst>
              <a:ext uri="{FF2B5EF4-FFF2-40B4-BE49-F238E27FC236}">
                <a16:creationId xmlns:a16="http://schemas.microsoft.com/office/drawing/2014/main" id="{D9BFDA40-59F6-6B45-9262-6E163AE91609}"/>
              </a:ext>
            </a:extLst>
          </p:cNvPr>
          <p:cNvSpPr>
            <a:spLocks noGrp="1"/>
          </p:cNvSpPr>
          <p:nvPr>
            <p:ph type="body" sz="quarter" idx="13" hasCustomPrompt="1"/>
          </p:nvPr>
        </p:nvSpPr>
        <p:spPr>
          <a:xfrm>
            <a:off x="177800" y="713621"/>
            <a:ext cx="10330978" cy="368859"/>
          </a:xfrm>
        </p:spPr>
        <p:txBody>
          <a:bodyPr anchor="ctr">
            <a:noAutofit/>
          </a:bodyPr>
          <a:lstStyle>
            <a:lvl1pPr marL="0" indent="0">
              <a:buNone/>
              <a:defRPr sz="1800" spc="0" baseline="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10" name="Title 1">
            <a:extLst>
              <a:ext uri="{FF2B5EF4-FFF2-40B4-BE49-F238E27FC236}">
                <a16:creationId xmlns:a16="http://schemas.microsoft.com/office/drawing/2014/main" id="{0BC9ACA4-2F2D-8847-B9D1-254423161834}"/>
              </a:ext>
            </a:extLst>
          </p:cNvPr>
          <p:cNvSpPr>
            <a:spLocks noGrp="1"/>
          </p:cNvSpPr>
          <p:nvPr>
            <p:ph type="title" hasCustomPrompt="1"/>
          </p:nvPr>
        </p:nvSpPr>
        <p:spPr>
          <a:xfrm>
            <a:off x="166914" y="173325"/>
            <a:ext cx="10341864" cy="337424"/>
          </a:xfrm>
          <a:prstGeom prst="rect">
            <a:avLst/>
          </a:prstGeom>
        </p:spPr>
        <p:txBody>
          <a:bodyPr>
            <a:noAutofit/>
          </a:bodyPr>
          <a:lstStyle>
            <a:lvl1pPr>
              <a:defRPr sz="2000" b="1" spc="300">
                <a:solidFill>
                  <a:schemeClr val="bg1"/>
                </a:solidFill>
                <a:latin typeface="Arial" panose="020B0604020202020204" pitchFamily="34" charset="0"/>
                <a:cs typeface="Arial" panose="020B0604020202020204" pitchFamily="34" charset="0"/>
              </a:defRPr>
            </a:lvl1pPr>
          </a:lstStyle>
          <a:p>
            <a:r>
              <a:rPr lang="en-US"/>
              <a:t>TITLE OR SECTION/MODULE</a:t>
            </a:r>
          </a:p>
        </p:txBody>
      </p:sp>
      <p:sp>
        <p:nvSpPr>
          <p:cNvPr id="8" name="TextBox 7">
            <a:extLst>
              <a:ext uri="{FF2B5EF4-FFF2-40B4-BE49-F238E27FC236}">
                <a16:creationId xmlns:a16="http://schemas.microsoft.com/office/drawing/2014/main" id="{2FE20500-B74B-F740-AE6C-405E9A7BC162}"/>
              </a:ext>
            </a:extLst>
          </p:cNvPr>
          <p:cNvSpPr txBox="1"/>
          <p:nvPr userDrawn="1"/>
        </p:nvSpPr>
        <p:spPr>
          <a:xfrm>
            <a:off x="6716696" y="6617325"/>
            <a:ext cx="5473490" cy="230832"/>
          </a:xfrm>
          <a:prstGeom prst="rect">
            <a:avLst/>
          </a:prstGeom>
          <a:noFill/>
        </p:spPr>
        <p:txBody>
          <a:bodyPr wrap="square" rtlCol="0">
            <a:spAutoFit/>
          </a:bodyPr>
          <a:lstStyle/>
          <a:p>
            <a:pPr algn="r"/>
            <a:r>
              <a:rPr lang="en-US" sz="90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a:solidFill>
                  <a:schemeClr val="bg1">
                    <a:lumMod val="95000"/>
                    <a:alpha val="80000"/>
                  </a:schemeClr>
                </a:solidFill>
                <a:latin typeface="Arial" panose="020B0604020202020204" pitchFamily="34" charset="0"/>
                <a:cs typeface="Arial" panose="020B0604020202020204" pitchFamily="34" charset="0"/>
              </a:rPr>
              <a:t>   </a:t>
            </a:r>
            <a:r>
              <a:rPr lang="en-US" sz="90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3767938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 by Side ">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2B0D95B4-656E-A840-B647-4C167148E052}"/>
              </a:ext>
            </a:extLst>
          </p:cNvPr>
          <p:cNvSpPr>
            <a:spLocks noGrp="1"/>
          </p:cNvSpPr>
          <p:nvPr>
            <p:ph idx="15" hasCustomPrompt="1"/>
          </p:nvPr>
        </p:nvSpPr>
        <p:spPr>
          <a:xfrm>
            <a:off x="6272027" y="1753901"/>
            <a:ext cx="5473490" cy="4389720"/>
          </a:xfrm>
        </p:spPr>
        <p:txBody>
          <a:bodyPr anchor="ctr">
            <a:normAutofit/>
          </a:bodyPr>
          <a:lstStyle>
            <a:lvl1pPr marL="0" indent="0" algn="l">
              <a:lnSpc>
                <a:spcPts val="4660"/>
              </a:lnSpc>
              <a:buNone/>
              <a:defRPr sz="4200" b="1" i="0" spc="40" baseline="0">
                <a:solidFill>
                  <a:srgbClr val="00212E"/>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p:txBody>
      </p:sp>
      <p:sp>
        <p:nvSpPr>
          <p:cNvPr id="3" name="Rectangle 2">
            <a:extLst>
              <a:ext uri="{FF2B5EF4-FFF2-40B4-BE49-F238E27FC236}">
                <a16:creationId xmlns:a16="http://schemas.microsoft.com/office/drawing/2014/main" id="{A360C163-C9D1-BC44-A2AE-D81C56BA7C05}"/>
              </a:ext>
            </a:extLst>
          </p:cNvPr>
          <p:cNvSpPr/>
          <p:nvPr userDrawn="1"/>
        </p:nvSpPr>
        <p:spPr>
          <a:xfrm>
            <a:off x="0" y="1045029"/>
            <a:ext cx="6096000" cy="5098592"/>
          </a:xfrm>
          <a:prstGeom prst="rect">
            <a:avLst/>
          </a:prstGeom>
          <a:solidFill>
            <a:srgbClr val="7EB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7" name="Content Placeholder 2">
            <a:extLst>
              <a:ext uri="{FF2B5EF4-FFF2-40B4-BE49-F238E27FC236}">
                <a16:creationId xmlns:a16="http://schemas.microsoft.com/office/drawing/2014/main" id="{DEF1909D-807C-224F-8797-D6117A51A3E1}"/>
              </a:ext>
            </a:extLst>
          </p:cNvPr>
          <p:cNvSpPr>
            <a:spLocks noGrp="1"/>
          </p:cNvSpPr>
          <p:nvPr>
            <p:ph idx="16" hasCustomPrompt="1"/>
          </p:nvPr>
        </p:nvSpPr>
        <p:spPr>
          <a:xfrm>
            <a:off x="184206" y="1734812"/>
            <a:ext cx="5473490" cy="4389720"/>
          </a:xfrm>
        </p:spPr>
        <p:txBody>
          <a:bodyPr anchor="ctr">
            <a:normAutofit/>
          </a:bodyPr>
          <a:lstStyle>
            <a:lvl1pPr marL="0" indent="0" algn="l">
              <a:lnSpc>
                <a:spcPts val="4660"/>
              </a:lnSpc>
              <a:buNone/>
              <a:defRPr sz="4200" b="1" i="0" spc="40" baseline="0">
                <a:solidFill>
                  <a:schemeClr val="bg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p:txBody>
      </p:sp>
      <p:sp>
        <p:nvSpPr>
          <p:cNvPr id="18" name="Google Shape;10;p2">
            <a:extLst>
              <a:ext uri="{FF2B5EF4-FFF2-40B4-BE49-F238E27FC236}">
                <a16:creationId xmlns:a16="http://schemas.microsoft.com/office/drawing/2014/main" id="{F0FE3C04-A0FA-4140-943B-E8A50CD84400}"/>
              </a:ext>
            </a:extLst>
          </p:cNvPr>
          <p:cNvSpPr/>
          <p:nvPr userDrawn="1"/>
        </p:nvSpPr>
        <p:spPr>
          <a:xfrm>
            <a:off x="0" y="-1"/>
            <a:ext cx="12206514"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21" name="Title 1">
            <a:extLst>
              <a:ext uri="{FF2B5EF4-FFF2-40B4-BE49-F238E27FC236}">
                <a16:creationId xmlns:a16="http://schemas.microsoft.com/office/drawing/2014/main" id="{FE751A30-D39D-B145-9320-73FAF818373B}"/>
              </a:ext>
            </a:extLst>
          </p:cNvPr>
          <p:cNvSpPr>
            <a:spLocks noGrp="1"/>
          </p:cNvSpPr>
          <p:nvPr>
            <p:ph type="title" hasCustomPrompt="1"/>
          </p:nvPr>
        </p:nvSpPr>
        <p:spPr>
          <a:xfrm>
            <a:off x="166914" y="173325"/>
            <a:ext cx="10341864" cy="337424"/>
          </a:xfrm>
          <a:prstGeom prst="rect">
            <a:avLst/>
          </a:prstGeom>
        </p:spPr>
        <p:txBody>
          <a:bodyPr>
            <a:noAutofit/>
          </a:bodyPr>
          <a:lstStyle>
            <a:lvl1pPr>
              <a:defRPr sz="2000" b="1" spc="300">
                <a:solidFill>
                  <a:schemeClr val="bg1"/>
                </a:solidFill>
                <a:latin typeface="Arial" panose="020B0604020202020204" pitchFamily="34" charset="0"/>
                <a:cs typeface="Arial" panose="020B0604020202020204" pitchFamily="34" charset="0"/>
              </a:defRPr>
            </a:lvl1pPr>
          </a:lstStyle>
          <a:p>
            <a:r>
              <a:rPr lang="en-US"/>
              <a:t>OPTIONAL TITLE OR SECTION/MODULE</a:t>
            </a:r>
          </a:p>
        </p:txBody>
      </p:sp>
      <p:sp>
        <p:nvSpPr>
          <p:cNvPr id="24" name="Rectangle 23">
            <a:extLst>
              <a:ext uri="{FF2B5EF4-FFF2-40B4-BE49-F238E27FC236}">
                <a16:creationId xmlns:a16="http://schemas.microsoft.com/office/drawing/2014/main" id="{32DB2045-4FF5-2E45-8183-051E01DC55BC}"/>
              </a:ext>
            </a:extLst>
          </p:cNvPr>
          <p:cNvSpPr/>
          <p:nvPr userDrawn="1"/>
        </p:nvSpPr>
        <p:spPr>
          <a:xfrm>
            <a:off x="6110514" y="1045029"/>
            <a:ext cx="6096000" cy="5098592"/>
          </a:xfrm>
          <a:prstGeom prst="rect">
            <a:avLst/>
          </a:prstGeom>
          <a:solidFill>
            <a:srgbClr val="7EBB52">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1" name="Google Shape;10;p2">
            <a:extLst>
              <a:ext uri="{FF2B5EF4-FFF2-40B4-BE49-F238E27FC236}">
                <a16:creationId xmlns:a16="http://schemas.microsoft.com/office/drawing/2014/main" id="{9608A21F-89E8-A44B-B2D7-B13C5D3FCBF8}"/>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2" name="Slide Number Placeholder 5">
            <a:extLst>
              <a:ext uri="{FF2B5EF4-FFF2-40B4-BE49-F238E27FC236}">
                <a16:creationId xmlns:a16="http://schemas.microsoft.com/office/drawing/2014/main" id="{10B84657-3B5A-DF4F-9800-585077D9BFB8}"/>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13" name="TextBox 12">
            <a:extLst>
              <a:ext uri="{FF2B5EF4-FFF2-40B4-BE49-F238E27FC236}">
                <a16:creationId xmlns:a16="http://schemas.microsoft.com/office/drawing/2014/main" id="{09722B79-7171-A444-90B9-6263E75FCDD7}"/>
              </a:ext>
            </a:extLst>
          </p:cNvPr>
          <p:cNvSpPr txBox="1"/>
          <p:nvPr userDrawn="1"/>
        </p:nvSpPr>
        <p:spPr>
          <a:xfrm>
            <a:off x="6716696" y="6617325"/>
            <a:ext cx="5473490" cy="230832"/>
          </a:xfrm>
          <a:prstGeom prst="rect">
            <a:avLst/>
          </a:prstGeom>
          <a:noFill/>
        </p:spPr>
        <p:txBody>
          <a:bodyPr wrap="square" rtlCol="0">
            <a:spAutoFit/>
          </a:bodyPr>
          <a:lstStyle/>
          <a:p>
            <a:pPr algn="r"/>
            <a:r>
              <a:rPr lang="en-US" sz="90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a:solidFill>
                  <a:schemeClr val="bg1">
                    <a:lumMod val="95000"/>
                    <a:alpha val="80000"/>
                  </a:schemeClr>
                </a:solidFill>
                <a:latin typeface="Arial" panose="020B0604020202020204" pitchFamily="34" charset="0"/>
                <a:cs typeface="Arial" panose="020B0604020202020204" pitchFamily="34" charset="0"/>
              </a:rPr>
              <a:t>   </a:t>
            </a:r>
            <a:r>
              <a:rPr lang="en-US" sz="90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2874623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ent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E689AFF-0BDE-FE48-BA6B-1620938CBE8C}"/>
              </a:ext>
            </a:extLst>
          </p:cNvPr>
          <p:cNvSpPr>
            <a:spLocks noGrp="1"/>
          </p:cNvSpPr>
          <p:nvPr>
            <p:ph type="pic" sz="quarter" idx="16"/>
          </p:nvPr>
        </p:nvSpPr>
        <p:spPr>
          <a:xfrm>
            <a:off x="6096000" y="-24208"/>
            <a:ext cx="6043246" cy="6635208"/>
          </a:xfrm>
        </p:spPr>
        <p:txBody>
          <a:bodyPr/>
          <a:lstStyle/>
          <a:p>
            <a:endParaRPr lang="en-US"/>
          </a:p>
        </p:txBody>
      </p:sp>
      <p:sp>
        <p:nvSpPr>
          <p:cNvPr id="10" name="Content Placeholder 2">
            <a:extLst>
              <a:ext uri="{FF2B5EF4-FFF2-40B4-BE49-F238E27FC236}">
                <a16:creationId xmlns:a16="http://schemas.microsoft.com/office/drawing/2014/main" id="{D2186452-1758-0541-9A17-6FD606F855A2}"/>
              </a:ext>
            </a:extLst>
          </p:cNvPr>
          <p:cNvSpPr>
            <a:spLocks noGrp="1"/>
          </p:cNvSpPr>
          <p:nvPr>
            <p:ph idx="15" hasCustomPrompt="1"/>
          </p:nvPr>
        </p:nvSpPr>
        <p:spPr>
          <a:xfrm>
            <a:off x="190157" y="1872457"/>
            <a:ext cx="5359037" cy="4389720"/>
          </a:xfrm>
        </p:spPr>
        <p:txBody>
          <a:bodyPr anchor="ctr">
            <a:normAutofit/>
          </a:bodyPr>
          <a:lstStyle>
            <a:lvl1pPr marL="0" indent="0">
              <a:lnSpc>
                <a:spcPts val="3860"/>
              </a:lnSpc>
              <a:buNone/>
              <a:defRPr sz="3200" b="1" i="0" spc="40" baseline="0">
                <a:solidFill>
                  <a:srgbClr val="00212E"/>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a:p>
            <a:pPr lvl="0"/>
            <a:r>
              <a:rPr lang="en-US"/>
              <a:t>Use this text style and format for emphasis or as main focus point.</a:t>
            </a:r>
          </a:p>
        </p:txBody>
      </p:sp>
      <p:sp>
        <p:nvSpPr>
          <p:cNvPr id="11" name="Text Placeholder 8">
            <a:extLst>
              <a:ext uri="{FF2B5EF4-FFF2-40B4-BE49-F238E27FC236}">
                <a16:creationId xmlns:a16="http://schemas.microsoft.com/office/drawing/2014/main" id="{867CD694-60EB-AF43-B018-F563C5C15C9B}"/>
              </a:ext>
            </a:extLst>
          </p:cNvPr>
          <p:cNvSpPr>
            <a:spLocks noGrp="1"/>
          </p:cNvSpPr>
          <p:nvPr>
            <p:ph type="body" sz="quarter" idx="18" hasCustomPrompt="1"/>
          </p:nvPr>
        </p:nvSpPr>
        <p:spPr>
          <a:xfrm>
            <a:off x="181460" y="975016"/>
            <a:ext cx="5359037" cy="696515"/>
          </a:xfrm>
        </p:spPr>
        <p:txBody>
          <a:bodyPr anchor="t">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12" name="Google Shape;10;p2">
            <a:extLst>
              <a:ext uri="{FF2B5EF4-FFF2-40B4-BE49-F238E27FC236}">
                <a16:creationId xmlns:a16="http://schemas.microsoft.com/office/drawing/2014/main" id="{568CFC6E-1764-324E-9317-548722AF257A}"/>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4" name="Slide Number Placeholder 5">
            <a:extLst>
              <a:ext uri="{FF2B5EF4-FFF2-40B4-BE49-F238E27FC236}">
                <a16:creationId xmlns:a16="http://schemas.microsoft.com/office/drawing/2014/main" id="{68674EB7-70AA-5F4C-A47C-46008094B602}"/>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5" name="Text Placeholder 4">
            <a:extLst>
              <a:ext uri="{FF2B5EF4-FFF2-40B4-BE49-F238E27FC236}">
                <a16:creationId xmlns:a16="http://schemas.microsoft.com/office/drawing/2014/main" id="{4E08CC68-2FA0-1A4E-89CB-D98282C3C397}"/>
              </a:ext>
            </a:extLst>
          </p:cNvPr>
          <p:cNvSpPr>
            <a:spLocks noGrp="1"/>
          </p:cNvSpPr>
          <p:nvPr>
            <p:ph type="body" sz="quarter" idx="19" hasCustomPrompt="1"/>
          </p:nvPr>
        </p:nvSpPr>
        <p:spPr>
          <a:xfrm>
            <a:off x="202273" y="176455"/>
            <a:ext cx="5172368" cy="696913"/>
          </a:xfrm>
        </p:spPr>
        <p:txBody>
          <a:bodyPr>
            <a:noAutofit/>
          </a:bodyPr>
          <a:lstStyle>
            <a:lvl1pPr marL="0" indent="0">
              <a:buNone/>
              <a:defRPr sz="4400" b="1" spc="600" baseline="0">
                <a:solidFill>
                  <a:srgbClr val="7EBB52"/>
                </a:solidFill>
              </a:defRPr>
            </a:lvl1pPr>
          </a:lstStyle>
          <a:p>
            <a:pPr lvl="0"/>
            <a:r>
              <a:rPr lang="en-US"/>
              <a:t>STUDENTS</a:t>
            </a:r>
          </a:p>
        </p:txBody>
      </p:sp>
      <p:sp>
        <p:nvSpPr>
          <p:cNvPr id="13" name="TextBox 12">
            <a:extLst>
              <a:ext uri="{FF2B5EF4-FFF2-40B4-BE49-F238E27FC236}">
                <a16:creationId xmlns:a16="http://schemas.microsoft.com/office/drawing/2014/main" id="{547D83E2-C9EB-9643-908F-007B35760240}"/>
              </a:ext>
            </a:extLst>
          </p:cNvPr>
          <p:cNvSpPr txBox="1"/>
          <p:nvPr userDrawn="1"/>
        </p:nvSpPr>
        <p:spPr>
          <a:xfrm>
            <a:off x="6716696" y="6617325"/>
            <a:ext cx="5473490" cy="230832"/>
          </a:xfrm>
          <a:prstGeom prst="rect">
            <a:avLst/>
          </a:prstGeom>
          <a:noFill/>
        </p:spPr>
        <p:txBody>
          <a:bodyPr wrap="square" rtlCol="0">
            <a:spAutoFit/>
          </a:bodyPr>
          <a:lstStyle/>
          <a:p>
            <a:pPr algn="r"/>
            <a:r>
              <a:rPr lang="en-US" sz="90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a:solidFill>
                  <a:schemeClr val="bg1">
                    <a:lumMod val="95000"/>
                    <a:alpha val="80000"/>
                  </a:schemeClr>
                </a:solidFill>
                <a:latin typeface="Arial" panose="020B0604020202020204" pitchFamily="34" charset="0"/>
                <a:cs typeface="Arial" panose="020B0604020202020204" pitchFamily="34" charset="0"/>
              </a:rPr>
              <a:t>   </a:t>
            </a:r>
            <a:r>
              <a:rPr lang="en-US" sz="90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1869433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rent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E689AFF-0BDE-FE48-BA6B-1620938CBE8C}"/>
              </a:ext>
            </a:extLst>
          </p:cNvPr>
          <p:cNvSpPr>
            <a:spLocks noGrp="1"/>
          </p:cNvSpPr>
          <p:nvPr>
            <p:ph type="pic" sz="quarter" idx="16"/>
          </p:nvPr>
        </p:nvSpPr>
        <p:spPr>
          <a:xfrm>
            <a:off x="6096000" y="-24208"/>
            <a:ext cx="6043246" cy="6635208"/>
          </a:xfrm>
        </p:spPr>
        <p:txBody>
          <a:bodyPr/>
          <a:lstStyle/>
          <a:p>
            <a:endParaRPr lang="en-US"/>
          </a:p>
        </p:txBody>
      </p:sp>
      <p:sp>
        <p:nvSpPr>
          <p:cNvPr id="10" name="Content Placeholder 2">
            <a:extLst>
              <a:ext uri="{FF2B5EF4-FFF2-40B4-BE49-F238E27FC236}">
                <a16:creationId xmlns:a16="http://schemas.microsoft.com/office/drawing/2014/main" id="{D2186452-1758-0541-9A17-6FD606F855A2}"/>
              </a:ext>
            </a:extLst>
          </p:cNvPr>
          <p:cNvSpPr>
            <a:spLocks noGrp="1"/>
          </p:cNvSpPr>
          <p:nvPr>
            <p:ph idx="15" hasCustomPrompt="1"/>
          </p:nvPr>
        </p:nvSpPr>
        <p:spPr>
          <a:xfrm>
            <a:off x="190157" y="1872457"/>
            <a:ext cx="5359037" cy="4389720"/>
          </a:xfrm>
        </p:spPr>
        <p:txBody>
          <a:bodyPr anchor="ctr">
            <a:normAutofit/>
          </a:bodyPr>
          <a:lstStyle>
            <a:lvl1pPr marL="0" indent="0">
              <a:lnSpc>
                <a:spcPts val="3860"/>
              </a:lnSpc>
              <a:buNone/>
              <a:defRPr sz="3200" b="1" i="0" spc="40" baseline="0">
                <a:solidFill>
                  <a:srgbClr val="00212E"/>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a:p>
            <a:pPr lvl="0"/>
            <a:r>
              <a:rPr lang="en-US"/>
              <a:t>Use this text style and format for emphasis or as main focus point.</a:t>
            </a:r>
          </a:p>
        </p:txBody>
      </p:sp>
      <p:sp>
        <p:nvSpPr>
          <p:cNvPr id="11" name="Text Placeholder 8">
            <a:extLst>
              <a:ext uri="{FF2B5EF4-FFF2-40B4-BE49-F238E27FC236}">
                <a16:creationId xmlns:a16="http://schemas.microsoft.com/office/drawing/2014/main" id="{867CD694-60EB-AF43-B018-F563C5C15C9B}"/>
              </a:ext>
            </a:extLst>
          </p:cNvPr>
          <p:cNvSpPr>
            <a:spLocks noGrp="1"/>
          </p:cNvSpPr>
          <p:nvPr>
            <p:ph type="body" sz="quarter" idx="18" hasCustomPrompt="1"/>
          </p:nvPr>
        </p:nvSpPr>
        <p:spPr>
          <a:xfrm>
            <a:off x="181460" y="975016"/>
            <a:ext cx="5359037" cy="696515"/>
          </a:xfrm>
        </p:spPr>
        <p:txBody>
          <a:bodyPr anchor="t">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9" name="Google Shape;10;p2">
            <a:extLst>
              <a:ext uri="{FF2B5EF4-FFF2-40B4-BE49-F238E27FC236}">
                <a16:creationId xmlns:a16="http://schemas.microsoft.com/office/drawing/2014/main" id="{E5FE13D8-4859-634D-8BCE-082DAF342B32}"/>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2" name="Slide Number Placeholder 5">
            <a:extLst>
              <a:ext uri="{FF2B5EF4-FFF2-40B4-BE49-F238E27FC236}">
                <a16:creationId xmlns:a16="http://schemas.microsoft.com/office/drawing/2014/main" id="{9923B2CE-EFCE-CF4D-8D15-E93DA514668B}"/>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14" name="Text Placeholder 4">
            <a:extLst>
              <a:ext uri="{FF2B5EF4-FFF2-40B4-BE49-F238E27FC236}">
                <a16:creationId xmlns:a16="http://schemas.microsoft.com/office/drawing/2014/main" id="{B7CDF99D-38A9-674A-8861-D01E9F2AFC4C}"/>
              </a:ext>
            </a:extLst>
          </p:cNvPr>
          <p:cNvSpPr>
            <a:spLocks noGrp="1"/>
          </p:cNvSpPr>
          <p:nvPr>
            <p:ph type="body" sz="quarter" idx="19" hasCustomPrompt="1"/>
          </p:nvPr>
        </p:nvSpPr>
        <p:spPr>
          <a:xfrm>
            <a:off x="202273" y="176455"/>
            <a:ext cx="5172368" cy="696913"/>
          </a:xfrm>
        </p:spPr>
        <p:txBody>
          <a:bodyPr>
            <a:noAutofit/>
          </a:bodyPr>
          <a:lstStyle>
            <a:lvl1pPr marL="0" indent="0">
              <a:buNone/>
              <a:defRPr sz="4400" b="1" spc="600" baseline="0">
                <a:solidFill>
                  <a:srgbClr val="7EBB52"/>
                </a:solidFill>
              </a:defRPr>
            </a:lvl1pPr>
          </a:lstStyle>
          <a:p>
            <a:pPr lvl="0"/>
            <a:r>
              <a:rPr lang="en-US"/>
              <a:t>PARENTS</a:t>
            </a:r>
          </a:p>
        </p:txBody>
      </p:sp>
      <p:sp>
        <p:nvSpPr>
          <p:cNvPr id="15" name="TextBox 14">
            <a:extLst>
              <a:ext uri="{FF2B5EF4-FFF2-40B4-BE49-F238E27FC236}">
                <a16:creationId xmlns:a16="http://schemas.microsoft.com/office/drawing/2014/main" id="{774630A7-EC91-BC41-BB07-0789C871FB34}"/>
              </a:ext>
            </a:extLst>
          </p:cNvPr>
          <p:cNvSpPr txBox="1"/>
          <p:nvPr userDrawn="1"/>
        </p:nvSpPr>
        <p:spPr>
          <a:xfrm>
            <a:off x="6716696" y="6617325"/>
            <a:ext cx="5473490" cy="230832"/>
          </a:xfrm>
          <a:prstGeom prst="rect">
            <a:avLst/>
          </a:prstGeom>
          <a:noFill/>
        </p:spPr>
        <p:txBody>
          <a:bodyPr wrap="square" rtlCol="0">
            <a:spAutoFit/>
          </a:bodyPr>
          <a:lstStyle/>
          <a:p>
            <a:pPr algn="r"/>
            <a:r>
              <a:rPr lang="en-US" sz="90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a:solidFill>
                  <a:schemeClr val="bg1">
                    <a:lumMod val="95000"/>
                    <a:alpha val="80000"/>
                  </a:schemeClr>
                </a:solidFill>
                <a:latin typeface="Arial" panose="020B0604020202020204" pitchFamily="34" charset="0"/>
                <a:cs typeface="Arial" panose="020B0604020202020204" pitchFamily="34" charset="0"/>
              </a:rPr>
              <a:t>   </a:t>
            </a:r>
            <a:r>
              <a:rPr lang="en-US" sz="90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812256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cher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E689AFF-0BDE-FE48-BA6B-1620938CBE8C}"/>
              </a:ext>
            </a:extLst>
          </p:cNvPr>
          <p:cNvSpPr>
            <a:spLocks noGrp="1"/>
          </p:cNvSpPr>
          <p:nvPr>
            <p:ph type="pic" sz="quarter" idx="16"/>
          </p:nvPr>
        </p:nvSpPr>
        <p:spPr>
          <a:xfrm>
            <a:off x="6096000" y="-24208"/>
            <a:ext cx="6043246" cy="6635208"/>
          </a:xfrm>
        </p:spPr>
        <p:txBody>
          <a:bodyPr/>
          <a:lstStyle/>
          <a:p>
            <a:endParaRPr lang="en-US"/>
          </a:p>
        </p:txBody>
      </p:sp>
      <p:sp>
        <p:nvSpPr>
          <p:cNvPr id="10" name="Content Placeholder 2">
            <a:extLst>
              <a:ext uri="{FF2B5EF4-FFF2-40B4-BE49-F238E27FC236}">
                <a16:creationId xmlns:a16="http://schemas.microsoft.com/office/drawing/2014/main" id="{D2186452-1758-0541-9A17-6FD606F855A2}"/>
              </a:ext>
            </a:extLst>
          </p:cNvPr>
          <p:cNvSpPr>
            <a:spLocks noGrp="1"/>
          </p:cNvSpPr>
          <p:nvPr>
            <p:ph idx="15" hasCustomPrompt="1"/>
          </p:nvPr>
        </p:nvSpPr>
        <p:spPr>
          <a:xfrm>
            <a:off x="190157" y="1872457"/>
            <a:ext cx="5359037" cy="4389720"/>
          </a:xfrm>
        </p:spPr>
        <p:txBody>
          <a:bodyPr anchor="ctr">
            <a:normAutofit/>
          </a:bodyPr>
          <a:lstStyle>
            <a:lvl1pPr marL="0" indent="0">
              <a:lnSpc>
                <a:spcPts val="3860"/>
              </a:lnSpc>
              <a:buNone/>
              <a:defRPr sz="3200" b="1" i="0" spc="40" baseline="0">
                <a:solidFill>
                  <a:srgbClr val="00212E"/>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a:p>
            <a:pPr lvl="0"/>
            <a:r>
              <a:rPr lang="en-US"/>
              <a:t>Use this text style and format for emphasis or as main focus point.</a:t>
            </a:r>
          </a:p>
        </p:txBody>
      </p:sp>
      <p:sp>
        <p:nvSpPr>
          <p:cNvPr id="11" name="Text Placeholder 8">
            <a:extLst>
              <a:ext uri="{FF2B5EF4-FFF2-40B4-BE49-F238E27FC236}">
                <a16:creationId xmlns:a16="http://schemas.microsoft.com/office/drawing/2014/main" id="{867CD694-60EB-AF43-B018-F563C5C15C9B}"/>
              </a:ext>
            </a:extLst>
          </p:cNvPr>
          <p:cNvSpPr>
            <a:spLocks noGrp="1"/>
          </p:cNvSpPr>
          <p:nvPr>
            <p:ph type="body" sz="quarter" idx="18" hasCustomPrompt="1"/>
          </p:nvPr>
        </p:nvSpPr>
        <p:spPr>
          <a:xfrm>
            <a:off x="181460" y="975016"/>
            <a:ext cx="5359037" cy="696515"/>
          </a:xfrm>
        </p:spPr>
        <p:txBody>
          <a:bodyPr anchor="t">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9" name="Google Shape;10;p2">
            <a:extLst>
              <a:ext uri="{FF2B5EF4-FFF2-40B4-BE49-F238E27FC236}">
                <a16:creationId xmlns:a16="http://schemas.microsoft.com/office/drawing/2014/main" id="{83BD2715-40BA-544C-ABE1-617A0770901B}"/>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2" name="Slide Number Placeholder 5">
            <a:extLst>
              <a:ext uri="{FF2B5EF4-FFF2-40B4-BE49-F238E27FC236}">
                <a16:creationId xmlns:a16="http://schemas.microsoft.com/office/drawing/2014/main" id="{3DA10BD0-BA77-294C-A357-D1E41B8D4960}"/>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14" name="Text Placeholder 4">
            <a:extLst>
              <a:ext uri="{FF2B5EF4-FFF2-40B4-BE49-F238E27FC236}">
                <a16:creationId xmlns:a16="http://schemas.microsoft.com/office/drawing/2014/main" id="{7FE05889-F159-6E46-A2E6-03E73333C867}"/>
              </a:ext>
            </a:extLst>
          </p:cNvPr>
          <p:cNvSpPr>
            <a:spLocks noGrp="1"/>
          </p:cNvSpPr>
          <p:nvPr>
            <p:ph type="body" sz="quarter" idx="19" hasCustomPrompt="1"/>
          </p:nvPr>
        </p:nvSpPr>
        <p:spPr>
          <a:xfrm>
            <a:off x="202273" y="176455"/>
            <a:ext cx="5172368" cy="696913"/>
          </a:xfrm>
        </p:spPr>
        <p:txBody>
          <a:bodyPr>
            <a:noAutofit/>
          </a:bodyPr>
          <a:lstStyle>
            <a:lvl1pPr marL="0" indent="0">
              <a:buNone/>
              <a:defRPr sz="4400" b="1" spc="600" baseline="0">
                <a:solidFill>
                  <a:srgbClr val="7EBB52"/>
                </a:solidFill>
              </a:defRPr>
            </a:lvl1pPr>
          </a:lstStyle>
          <a:p>
            <a:pPr lvl="0"/>
            <a:r>
              <a:rPr lang="en-US"/>
              <a:t>TEACHERS</a:t>
            </a:r>
          </a:p>
        </p:txBody>
      </p:sp>
      <p:sp>
        <p:nvSpPr>
          <p:cNvPr id="15" name="TextBox 14">
            <a:extLst>
              <a:ext uri="{FF2B5EF4-FFF2-40B4-BE49-F238E27FC236}">
                <a16:creationId xmlns:a16="http://schemas.microsoft.com/office/drawing/2014/main" id="{98EE94B2-C4EC-F544-BD07-4D9DB8D1904B}"/>
              </a:ext>
            </a:extLst>
          </p:cNvPr>
          <p:cNvSpPr txBox="1"/>
          <p:nvPr userDrawn="1"/>
        </p:nvSpPr>
        <p:spPr>
          <a:xfrm>
            <a:off x="6716696" y="6617325"/>
            <a:ext cx="5473490" cy="230832"/>
          </a:xfrm>
          <a:prstGeom prst="rect">
            <a:avLst/>
          </a:prstGeom>
          <a:noFill/>
        </p:spPr>
        <p:txBody>
          <a:bodyPr wrap="square" rtlCol="0">
            <a:spAutoFit/>
          </a:bodyPr>
          <a:lstStyle/>
          <a:p>
            <a:pPr algn="r"/>
            <a:r>
              <a:rPr lang="en-US" sz="90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a:solidFill>
                  <a:schemeClr val="bg1">
                    <a:lumMod val="95000"/>
                    <a:alpha val="80000"/>
                  </a:schemeClr>
                </a:solidFill>
                <a:latin typeface="Arial" panose="020B0604020202020204" pitchFamily="34" charset="0"/>
                <a:cs typeface="Arial" panose="020B0604020202020204" pitchFamily="34" charset="0"/>
              </a:rPr>
              <a:t>   </a:t>
            </a:r>
            <a:r>
              <a:rPr lang="en-US" sz="90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2428481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redits">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A3435AE-8F47-D04E-A094-0CD243ED9254}"/>
              </a:ext>
            </a:extLst>
          </p:cNvPr>
          <p:cNvSpPr>
            <a:spLocks noGrp="1"/>
          </p:cNvSpPr>
          <p:nvPr>
            <p:ph type="title" hasCustomPrompt="1"/>
          </p:nvPr>
        </p:nvSpPr>
        <p:spPr>
          <a:xfrm>
            <a:off x="166914" y="173325"/>
            <a:ext cx="10341864" cy="337424"/>
          </a:xfrm>
          <a:prstGeom prst="rect">
            <a:avLst/>
          </a:prstGeom>
        </p:spPr>
        <p:txBody>
          <a:bodyPr>
            <a:noAutofit/>
          </a:bodyPr>
          <a:lstStyle>
            <a:lvl1pPr>
              <a:defRPr sz="2000" b="1" spc="300">
                <a:solidFill>
                  <a:srgbClr val="7EBB52"/>
                </a:solidFill>
                <a:latin typeface="Arial" panose="020B0604020202020204" pitchFamily="34" charset="0"/>
                <a:cs typeface="Arial" panose="020B0604020202020204" pitchFamily="34" charset="0"/>
              </a:defRPr>
            </a:lvl1pPr>
          </a:lstStyle>
          <a:p>
            <a:r>
              <a:rPr lang="en-US"/>
              <a:t>CREDITS OR WORKS CITED</a:t>
            </a:r>
          </a:p>
        </p:txBody>
      </p:sp>
      <p:sp>
        <p:nvSpPr>
          <p:cNvPr id="4" name="Text Placeholder 3">
            <a:extLst>
              <a:ext uri="{FF2B5EF4-FFF2-40B4-BE49-F238E27FC236}">
                <a16:creationId xmlns:a16="http://schemas.microsoft.com/office/drawing/2014/main" id="{F88BB86C-84D9-714F-B485-2ED68FCA0F61}"/>
              </a:ext>
            </a:extLst>
          </p:cNvPr>
          <p:cNvSpPr>
            <a:spLocks noGrp="1"/>
          </p:cNvSpPr>
          <p:nvPr>
            <p:ph type="body" sz="quarter" idx="13"/>
          </p:nvPr>
        </p:nvSpPr>
        <p:spPr>
          <a:xfrm>
            <a:off x="177800" y="1062038"/>
            <a:ext cx="11888788" cy="540226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a:t>
            </a:r>
          </a:p>
        </p:txBody>
      </p:sp>
      <p:sp>
        <p:nvSpPr>
          <p:cNvPr id="15" name="Google Shape;10;p2">
            <a:extLst>
              <a:ext uri="{FF2B5EF4-FFF2-40B4-BE49-F238E27FC236}">
                <a16:creationId xmlns:a16="http://schemas.microsoft.com/office/drawing/2014/main" id="{A448B792-864F-D349-B26F-23C85AB77490}"/>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6" name="Slide Number Placeholder 5">
            <a:extLst>
              <a:ext uri="{FF2B5EF4-FFF2-40B4-BE49-F238E27FC236}">
                <a16:creationId xmlns:a16="http://schemas.microsoft.com/office/drawing/2014/main" id="{00C5F632-DE20-1F41-9EE7-EBE702D022D8}"/>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7" name="TextBox 6">
            <a:extLst>
              <a:ext uri="{FF2B5EF4-FFF2-40B4-BE49-F238E27FC236}">
                <a16:creationId xmlns:a16="http://schemas.microsoft.com/office/drawing/2014/main" id="{6843DE5C-ABBC-494A-993F-E731D817319B}"/>
              </a:ext>
            </a:extLst>
          </p:cNvPr>
          <p:cNvSpPr txBox="1"/>
          <p:nvPr userDrawn="1"/>
        </p:nvSpPr>
        <p:spPr>
          <a:xfrm>
            <a:off x="6716696" y="6617325"/>
            <a:ext cx="5473490" cy="230832"/>
          </a:xfrm>
          <a:prstGeom prst="rect">
            <a:avLst/>
          </a:prstGeom>
          <a:noFill/>
        </p:spPr>
        <p:txBody>
          <a:bodyPr wrap="square" rtlCol="0">
            <a:spAutoFit/>
          </a:bodyPr>
          <a:lstStyle/>
          <a:p>
            <a:pPr algn="r"/>
            <a:r>
              <a:rPr lang="en-US" sz="90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a:solidFill>
                  <a:schemeClr val="bg1">
                    <a:lumMod val="95000"/>
                    <a:alpha val="80000"/>
                  </a:schemeClr>
                </a:solidFill>
                <a:latin typeface="Arial" panose="020B0604020202020204" pitchFamily="34" charset="0"/>
                <a:cs typeface="Arial" panose="020B0604020202020204" pitchFamily="34" charset="0"/>
              </a:rPr>
              <a:t>   </a:t>
            </a:r>
            <a:r>
              <a:rPr lang="en-US" sz="90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3869812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ING SLIDE">
    <p:bg>
      <p:bgPr>
        <a:solidFill>
          <a:srgbClr val="7EBB5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28BC8C4-9DC8-4A4A-98D4-0EC22E4D43BB}"/>
              </a:ext>
            </a:extLst>
          </p:cNvPr>
          <p:cNvPicPr>
            <a:picLocks noChangeAspect="1"/>
          </p:cNvPicPr>
          <p:nvPr userDrawn="1"/>
        </p:nvPicPr>
        <p:blipFill rotWithShape="1">
          <a:blip r:embed="rId2"/>
          <a:srcRect l="42303"/>
          <a:stretch/>
        </p:blipFill>
        <p:spPr>
          <a:xfrm>
            <a:off x="5323119" y="0"/>
            <a:ext cx="8291838" cy="8083819"/>
          </a:xfrm>
          <a:prstGeom prst="rect">
            <a:avLst/>
          </a:prstGeom>
        </p:spPr>
      </p:pic>
      <p:sp>
        <p:nvSpPr>
          <p:cNvPr id="6" name="Slide Number Placeholder 5">
            <a:extLst>
              <a:ext uri="{FF2B5EF4-FFF2-40B4-BE49-F238E27FC236}">
                <a16:creationId xmlns:a16="http://schemas.microsoft.com/office/drawing/2014/main" id="{464D9749-CB8B-5A47-8A43-555B15C9AA2B}"/>
              </a:ext>
            </a:extLst>
          </p:cNvPr>
          <p:cNvSpPr>
            <a:spLocks noGrp="1"/>
          </p:cNvSpPr>
          <p:nvPr>
            <p:ph type="sldNum" sz="quarter" idx="12"/>
          </p:nvPr>
        </p:nvSpPr>
        <p:spPr/>
        <p:txBody>
          <a:bodyPr/>
          <a:lstStyle/>
          <a:p>
            <a:fld id="{45259654-3807-0C47-848C-C72BE5E24630}" type="slidenum">
              <a:rPr lang="en-US" smtClean="0"/>
              <a:t>‹#›</a:t>
            </a:fld>
            <a:endParaRPr lang="en-US"/>
          </a:p>
        </p:txBody>
      </p:sp>
      <p:pic>
        <p:nvPicPr>
          <p:cNvPr id="12" name="Picture 11">
            <a:extLst>
              <a:ext uri="{FF2B5EF4-FFF2-40B4-BE49-F238E27FC236}">
                <a16:creationId xmlns:a16="http://schemas.microsoft.com/office/drawing/2014/main" id="{F4F94C6A-77A9-2841-B544-4E72F48946F2}"/>
              </a:ext>
            </a:extLst>
          </p:cNvPr>
          <p:cNvPicPr>
            <a:picLocks noChangeAspect="1"/>
          </p:cNvPicPr>
          <p:nvPr userDrawn="1"/>
        </p:nvPicPr>
        <p:blipFill>
          <a:blip r:embed="rId3"/>
          <a:stretch>
            <a:fillRect/>
          </a:stretch>
        </p:blipFill>
        <p:spPr>
          <a:xfrm>
            <a:off x="1487794" y="6209187"/>
            <a:ext cx="2284106" cy="571026"/>
          </a:xfrm>
          <a:prstGeom prst="rect">
            <a:avLst/>
          </a:prstGeom>
        </p:spPr>
      </p:pic>
      <p:pic>
        <p:nvPicPr>
          <p:cNvPr id="4" name="Picture 3">
            <a:extLst>
              <a:ext uri="{FF2B5EF4-FFF2-40B4-BE49-F238E27FC236}">
                <a16:creationId xmlns:a16="http://schemas.microsoft.com/office/drawing/2014/main" id="{52E22C3C-4A37-5042-8EAA-931ADCD76CE9}"/>
              </a:ext>
            </a:extLst>
          </p:cNvPr>
          <p:cNvPicPr>
            <a:picLocks noChangeAspect="1"/>
          </p:cNvPicPr>
          <p:nvPr userDrawn="1"/>
        </p:nvPicPr>
        <p:blipFill>
          <a:blip r:embed="rId4"/>
          <a:stretch>
            <a:fillRect/>
          </a:stretch>
        </p:blipFill>
        <p:spPr>
          <a:xfrm>
            <a:off x="6530395" y="3172479"/>
            <a:ext cx="5120640" cy="2926080"/>
          </a:xfrm>
          <a:prstGeom prst="rect">
            <a:avLst/>
          </a:prstGeom>
        </p:spPr>
      </p:pic>
      <p:sp>
        <p:nvSpPr>
          <p:cNvPr id="10" name="TextBox 9">
            <a:extLst>
              <a:ext uri="{FF2B5EF4-FFF2-40B4-BE49-F238E27FC236}">
                <a16:creationId xmlns:a16="http://schemas.microsoft.com/office/drawing/2014/main" id="{1272F961-A55B-204E-BC10-C6648075AB8D}"/>
              </a:ext>
            </a:extLst>
          </p:cNvPr>
          <p:cNvSpPr txBox="1"/>
          <p:nvPr userDrawn="1"/>
        </p:nvSpPr>
        <p:spPr>
          <a:xfrm>
            <a:off x="1487794" y="3859911"/>
            <a:ext cx="6591545" cy="1255728"/>
          </a:xfrm>
          <a:prstGeom prst="rect">
            <a:avLst/>
          </a:prstGeom>
          <a:noFill/>
        </p:spPr>
        <p:txBody>
          <a:bodyPr wrap="square" rtlCol="0" anchor="ctr">
            <a:spAutoFit/>
          </a:bodyPr>
          <a:lstStyle/>
          <a:p>
            <a:pPr algn="l" defTabSz="914400" rtl="0" eaLnBrk="1" latinLnBrk="0" hangingPunct="1">
              <a:lnSpc>
                <a:spcPct val="90000"/>
              </a:lnSpc>
              <a:spcBef>
                <a:spcPct val="0"/>
              </a:spcBef>
              <a:buNone/>
            </a:pPr>
            <a:r>
              <a:rPr lang="en-US" sz="4200" b="1" kern="1200">
                <a:solidFill>
                  <a:schemeClr val="bg1"/>
                </a:solidFill>
                <a:latin typeface="Arial" panose="020B0604020202020204" pitchFamily="34" charset="0"/>
                <a:ea typeface="+mj-ea"/>
                <a:cs typeface="Arial" panose="020B0604020202020204" pitchFamily="34" charset="0"/>
              </a:rPr>
              <a:t>Every child is </a:t>
            </a:r>
            <a:br>
              <a:rPr lang="en-US" sz="4200" b="1" kern="1200">
                <a:solidFill>
                  <a:schemeClr val="bg1"/>
                </a:solidFill>
                <a:latin typeface="Arial" panose="020B0604020202020204" pitchFamily="34" charset="0"/>
                <a:ea typeface="+mj-ea"/>
                <a:cs typeface="Arial" panose="020B0604020202020204" pitchFamily="34" charset="0"/>
              </a:rPr>
            </a:br>
            <a:r>
              <a:rPr lang="en-US" sz="4200" b="1" kern="1200">
                <a:solidFill>
                  <a:schemeClr val="bg1"/>
                </a:solidFill>
                <a:latin typeface="Arial" panose="020B0604020202020204" pitchFamily="34" charset="0"/>
                <a:ea typeface="+mj-ea"/>
                <a:cs typeface="Arial" panose="020B0604020202020204" pitchFamily="34" charset="0"/>
              </a:rPr>
              <a:t>capable of greatness.</a:t>
            </a:r>
          </a:p>
        </p:txBody>
      </p:sp>
      <p:pic>
        <p:nvPicPr>
          <p:cNvPr id="8" name="Picture 7">
            <a:extLst>
              <a:ext uri="{FF2B5EF4-FFF2-40B4-BE49-F238E27FC236}">
                <a16:creationId xmlns:a16="http://schemas.microsoft.com/office/drawing/2014/main" id="{BBC772C0-57B8-4940-9316-8D739159D4A0}"/>
              </a:ext>
            </a:extLst>
          </p:cNvPr>
          <p:cNvPicPr>
            <a:picLocks noChangeAspect="1"/>
          </p:cNvPicPr>
          <p:nvPr userDrawn="1"/>
        </p:nvPicPr>
        <p:blipFill>
          <a:blip r:embed="rId5">
            <a:biLevel thresh="25000"/>
          </a:blip>
          <a:srcRect/>
          <a:stretch/>
        </p:blipFill>
        <p:spPr>
          <a:xfrm>
            <a:off x="1378447" y="1318731"/>
            <a:ext cx="4029102" cy="1994405"/>
          </a:xfrm>
          <a:prstGeom prst="rect">
            <a:avLst/>
          </a:prstGeom>
        </p:spPr>
      </p:pic>
    </p:spTree>
    <p:extLst>
      <p:ext uri="{BB962C8B-B14F-4D97-AF65-F5344CB8AC3E}">
        <p14:creationId xmlns:p14="http://schemas.microsoft.com/office/powerpoint/2010/main" val="7142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rapper Slide">
    <p:bg>
      <p:bgPr>
        <a:solidFill>
          <a:srgbClr val="7EBB5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CB645-2606-E24C-B23E-AC5FBFAFD2CC}"/>
              </a:ext>
            </a:extLst>
          </p:cNvPr>
          <p:cNvSpPr>
            <a:spLocks noGrp="1"/>
          </p:cNvSpPr>
          <p:nvPr>
            <p:ph type="ctrTitle" hasCustomPrompt="1"/>
          </p:nvPr>
        </p:nvSpPr>
        <p:spPr>
          <a:xfrm>
            <a:off x="1561854" y="4143550"/>
            <a:ext cx="6591545" cy="2117550"/>
          </a:xfrm>
          <a:prstGeom prst="rect">
            <a:avLst/>
          </a:prstGeom>
        </p:spPr>
        <p:txBody>
          <a:bodyPr anchor="ctr">
            <a:normAutofit/>
          </a:bodyPr>
          <a:lstStyle>
            <a:lvl1pPr algn="l">
              <a:defRPr sz="4200" b="1">
                <a:solidFill>
                  <a:schemeClr val="bg1"/>
                </a:solidFill>
                <a:latin typeface="Arial" panose="020B0604020202020204" pitchFamily="34" charset="0"/>
                <a:cs typeface="Arial" panose="020B0604020202020204" pitchFamily="34" charset="0"/>
              </a:defRPr>
            </a:lvl1pPr>
          </a:lstStyle>
          <a:p>
            <a:r>
              <a:rPr lang="en-US"/>
              <a:t>Name of lesson or brief description goes here.</a:t>
            </a:r>
          </a:p>
        </p:txBody>
      </p:sp>
      <p:sp>
        <p:nvSpPr>
          <p:cNvPr id="6" name="Slide Number Placeholder 5">
            <a:extLst>
              <a:ext uri="{FF2B5EF4-FFF2-40B4-BE49-F238E27FC236}">
                <a16:creationId xmlns:a16="http://schemas.microsoft.com/office/drawing/2014/main" id="{464D9749-CB8B-5A47-8A43-555B15C9AA2B}"/>
              </a:ext>
            </a:extLst>
          </p:cNvPr>
          <p:cNvSpPr>
            <a:spLocks noGrp="1"/>
          </p:cNvSpPr>
          <p:nvPr>
            <p:ph type="sldNum" sz="quarter" idx="12"/>
          </p:nvPr>
        </p:nvSpPr>
        <p:spPr/>
        <p:txBody>
          <a:bodyPr/>
          <a:lstStyle>
            <a:lvl1pPr>
              <a:defRPr>
                <a:solidFill>
                  <a:schemeClr val="bg1"/>
                </a:solidFill>
              </a:defRPr>
            </a:lvl1pPr>
          </a:lstStyle>
          <a:p>
            <a:fld id="{45259654-3807-0C47-848C-C72BE5E24630}" type="slidenum">
              <a:rPr lang="en-US" smtClean="0"/>
              <a:pPr/>
              <a:t>‹#›</a:t>
            </a:fld>
            <a:endParaRPr lang="en-US"/>
          </a:p>
        </p:txBody>
      </p:sp>
      <p:pic>
        <p:nvPicPr>
          <p:cNvPr id="12" name="Picture 11">
            <a:extLst>
              <a:ext uri="{FF2B5EF4-FFF2-40B4-BE49-F238E27FC236}">
                <a16:creationId xmlns:a16="http://schemas.microsoft.com/office/drawing/2014/main" id="{F4F94C6A-77A9-2841-B544-4E72F48946F2}"/>
              </a:ext>
            </a:extLst>
          </p:cNvPr>
          <p:cNvPicPr>
            <a:picLocks noChangeAspect="1"/>
          </p:cNvPicPr>
          <p:nvPr userDrawn="1"/>
        </p:nvPicPr>
        <p:blipFill>
          <a:blip r:embed="rId2"/>
          <a:stretch>
            <a:fillRect/>
          </a:stretch>
        </p:blipFill>
        <p:spPr>
          <a:xfrm>
            <a:off x="1487794" y="6209187"/>
            <a:ext cx="2284106" cy="571026"/>
          </a:xfrm>
          <a:prstGeom prst="rect">
            <a:avLst/>
          </a:prstGeom>
        </p:spPr>
      </p:pic>
      <p:sp>
        <p:nvSpPr>
          <p:cNvPr id="20" name="Text Placeholder 19">
            <a:extLst>
              <a:ext uri="{FF2B5EF4-FFF2-40B4-BE49-F238E27FC236}">
                <a16:creationId xmlns:a16="http://schemas.microsoft.com/office/drawing/2014/main" id="{D1030B25-BC19-1740-A3E1-F758AB8E8BEC}"/>
              </a:ext>
            </a:extLst>
          </p:cNvPr>
          <p:cNvSpPr>
            <a:spLocks noGrp="1"/>
          </p:cNvSpPr>
          <p:nvPr>
            <p:ph type="body" sz="quarter" idx="13" hasCustomPrompt="1"/>
          </p:nvPr>
        </p:nvSpPr>
        <p:spPr>
          <a:xfrm>
            <a:off x="1562100" y="3286019"/>
            <a:ext cx="9144000" cy="386969"/>
          </a:xfrm>
        </p:spPr>
        <p:txBody>
          <a:bodyPr anchor="ctr">
            <a:normAutofit/>
          </a:bodyPr>
          <a:lstStyle>
            <a:lvl1pPr marL="0" indent="0">
              <a:buNone/>
              <a:defRPr lang="en-US" sz="2000" b="1" kern="1200" spc="300" dirty="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MODULE X</a:t>
            </a:r>
          </a:p>
        </p:txBody>
      </p:sp>
      <p:sp>
        <p:nvSpPr>
          <p:cNvPr id="21" name="Text Placeholder 19">
            <a:extLst>
              <a:ext uri="{FF2B5EF4-FFF2-40B4-BE49-F238E27FC236}">
                <a16:creationId xmlns:a16="http://schemas.microsoft.com/office/drawing/2014/main" id="{57D1688F-D39B-9B47-AE71-C79AB7447DBF}"/>
              </a:ext>
            </a:extLst>
          </p:cNvPr>
          <p:cNvSpPr>
            <a:spLocks noGrp="1"/>
          </p:cNvSpPr>
          <p:nvPr>
            <p:ph type="body" sz="quarter" idx="14" hasCustomPrompt="1"/>
          </p:nvPr>
        </p:nvSpPr>
        <p:spPr>
          <a:xfrm>
            <a:off x="1561855" y="3691593"/>
            <a:ext cx="9144000" cy="386969"/>
          </a:xfrm>
        </p:spPr>
        <p:txBody>
          <a:bodyPr anchor="ctr">
            <a:normAutofit/>
          </a:bodyPr>
          <a:lstStyle>
            <a:lvl1pPr marL="0" indent="0">
              <a:buNone/>
              <a:defRPr lang="en-US" sz="2000" b="1" kern="1200" spc="300" dirty="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LESSON X</a:t>
            </a:r>
          </a:p>
        </p:txBody>
      </p:sp>
      <p:sp>
        <p:nvSpPr>
          <p:cNvPr id="22" name="Text Placeholder 19">
            <a:extLst>
              <a:ext uri="{FF2B5EF4-FFF2-40B4-BE49-F238E27FC236}">
                <a16:creationId xmlns:a16="http://schemas.microsoft.com/office/drawing/2014/main" id="{3DD3FE32-EBE2-9E46-9EDF-AB412BC07C2A}"/>
              </a:ext>
            </a:extLst>
          </p:cNvPr>
          <p:cNvSpPr>
            <a:spLocks noGrp="1"/>
          </p:cNvSpPr>
          <p:nvPr>
            <p:ph type="body" sz="quarter" idx="15" hasCustomPrompt="1"/>
          </p:nvPr>
        </p:nvSpPr>
        <p:spPr>
          <a:xfrm>
            <a:off x="1561854" y="2875526"/>
            <a:ext cx="9144000" cy="386969"/>
          </a:xfrm>
        </p:spPr>
        <p:txBody>
          <a:bodyPr anchor="ctr">
            <a:normAutofit/>
          </a:bodyPr>
          <a:lstStyle>
            <a:lvl1pPr marL="0" indent="0">
              <a:buNone/>
              <a:defRPr lang="en-US" sz="2000" b="1" kern="1200" spc="300" dirty="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GRADE X</a:t>
            </a:r>
          </a:p>
        </p:txBody>
      </p:sp>
      <p:sp>
        <p:nvSpPr>
          <p:cNvPr id="5" name="Rectangle 4">
            <a:extLst>
              <a:ext uri="{FF2B5EF4-FFF2-40B4-BE49-F238E27FC236}">
                <a16:creationId xmlns:a16="http://schemas.microsoft.com/office/drawing/2014/main" id="{B5FB0906-C4BB-A246-8A30-4C5A83568C42}"/>
              </a:ext>
            </a:extLst>
          </p:cNvPr>
          <p:cNvSpPr/>
          <p:nvPr userDrawn="1"/>
        </p:nvSpPr>
        <p:spPr>
          <a:xfrm>
            <a:off x="-20320" y="867706"/>
            <a:ext cx="12212320" cy="1905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5" name="Picture 14">
            <a:extLst>
              <a:ext uri="{FF2B5EF4-FFF2-40B4-BE49-F238E27FC236}">
                <a16:creationId xmlns:a16="http://schemas.microsoft.com/office/drawing/2014/main" id="{C7C26FCC-78C2-9F45-8D95-879855073D8F}"/>
              </a:ext>
            </a:extLst>
          </p:cNvPr>
          <p:cNvPicPr>
            <a:picLocks noChangeAspect="1"/>
          </p:cNvPicPr>
          <p:nvPr userDrawn="1"/>
        </p:nvPicPr>
        <p:blipFill>
          <a:blip r:embed="rId3"/>
          <a:srcRect/>
          <a:stretch/>
        </p:blipFill>
        <p:spPr>
          <a:xfrm>
            <a:off x="1455420" y="867706"/>
            <a:ext cx="3896559" cy="1928797"/>
          </a:xfrm>
          <a:prstGeom prst="rect">
            <a:avLst/>
          </a:prstGeom>
        </p:spPr>
      </p:pic>
    </p:spTree>
    <p:extLst>
      <p:ext uri="{BB962C8B-B14F-4D97-AF65-F5344CB8AC3E}">
        <p14:creationId xmlns:p14="http://schemas.microsoft.com/office/powerpoint/2010/main" val="19111489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A79FC4-7428-42B4-9048-B672FCE53029}"/>
              </a:ext>
            </a:extLst>
          </p:cNvPr>
          <p:cNvSpPr>
            <a:spLocks noGrp="1"/>
          </p:cNvSpPr>
          <p:nvPr>
            <p:ph type="sldNum" sz="quarter" idx="10"/>
          </p:nvPr>
        </p:nvSpPr>
        <p:spPr/>
        <p:txBody>
          <a:bodyPr/>
          <a:lstStyle/>
          <a:p>
            <a:fld id="{45259654-3807-0C47-848C-C72BE5E24630}" type="slidenum">
              <a:rPr lang="en-US" smtClean="0"/>
              <a:pPr/>
              <a:t>‹#›</a:t>
            </a:fld>
            <a:endParaRPr lang="en-US"/>
          </a:p>
        </p:txBody>
      </p:sp>
    </p:spTree>
    <p:extLst>
      <p:ext uri="{BB962C8B-B14F-4D97-AF65-F5344CB8AC3E}">
        <p14:creationId xmlns:p14="http://schemas.microsoft.com/office/powerpoint/2010/main" val="3097405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eat Minds in Sync">
    <p:bg>
      <p:bgPr>
        <a:solidFill>
          <a:srgbClr val="7EBB52"/>
        </a:solidFill>
        <a:effectLst/>
      </p:bgPr>
    </p:bg>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BEBF96A6-F74B-D14E-960D-73292B9D0E14}"/>
              </a:ext>
            </a:extLst>
          </p:cNvPr>
          <p:cNvPicPr>
            <a:picLocks noChangeAspect="1"/>
          </p:cNvPicPr>
          <p:nvPr userDrawn="1"/>
        </p:nvPicPr>
        <p:blipFill>
          <a:blip r:embed="rId2"/>
          <a:stretch>
            <a:fillRect/>
          </a:stretch>
        </p:blipFill>
        <p:spPr>
          <a:xfrm>
            <a:off x="4070350" y="1371157"/>
            <a:ext cx="4051300" cy="3924300"/>
          </a:xfrm>
          <a:prstGeom prst="rect">
            <a:avLst/>
          </a:prstGeom>
        </p:spPr>
      </p:pic>
    </p:spTree>
    <p:extLst>
      <p:ext uri="{BB962C8B-B14F-4D97-AF65-F5344CB8AC3E}">
        <p14:creationId xmlns:p14="http://schemas.microsoft.com/office/powerpoint/2010/main" val="92244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Wrapper Slide">
    <p:bg>
      <p:bgPr>
        <a:solidFill>
          <a:srgbClr val="7EBB5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CB645-2606-E24C-B23E-AC5FBFAFD2CC}"/>
              </a:ext>
            </a:extLst>
          </p:cNvPr>
          <p:cNvSpPr>
            <a:spLocks noGrp="1"/>
          </p:cNvSpPr>
          <p:nvPr>
            <p:ph type="ctrTitle" hasCustomPrompt="1"/>
          </p:nvPr>
        </p:nvSpPr>
        <p:spPr>
          <a:xfrm>
            <a:off x="565982" y="5168055"/>
            <a:ext cx="6925863" cy="1572849"/>
          </a:xfrm>
          <a:prstGeom prst="rect">
            <a:avLst/>
          </a:prstGeom>
        </p:spPr>
        <p:txBody>
          <a:bodyPr anchor="ctr">
            <a:normAutofit/>
          </a:bodyPr>
          <a:lstStyle>
            <a:lvl1pPr algn="l">
              <a:defRPr sz="4200" b="1">
                <a:solidFill>
                  <a:schemeClr val="bg1"/>
                </a:solidFill>
                <a:latin typeface="Arial" panose="020B0604020202020204" pitchFamily="34" charset="0"/>
                <a:cs typeface="Arial" panose="020B0604020202020204" pitchFamily="34" charset="0"/>
              </a:defRPr>
            </a:lvl1pPr>
          </a:lstStyle>
          <a:p>
            <a:r>
              <a:rPr lang="en-US"/>
              <a:t>Name of lesson or brief description goes here</a:t>
            </a:r>
          </a:p>
        </p:txBody>
      </p:sp>
      <p:sp>
        <p:nvSpPr>
          <p:cNvPr id="6" name="Slide Number Placeholder 5">
            <a:extLst>
              <a:ext uri="{FF2B5EF4-FFF2-40B4-BE49-F238E27FC236}">
                <a16:creationId xmlns:a16="http://schemas.microsoft.com/office/drawing/2014/main" id="{464D9749-CB8B-5A47-8A43-555B15C9AA2B}"/>
              </a:ext>
            </a:extLst>
          </p:cNvPr>
          <p:cNvSpPr>
            <a:spLocks noGrp="1"/>
          </p:cNvSpPr>
          <p:nvPr>
            <p:ph type="sldNum" sz="quarter" idx="12"/>
          </p:nvPr>
        </p:nvSpPr>
        <p:spPr>
          <a:xfrm>
            <a:off x="96520" y="6396990"/>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5" name="Rectangle 4">
            <a:extLst>
              <a:ext uri="{FF2B5EF4-FFF2-40B4-BE49-F238E27FC236}">
                <a16:creationId xmlns:a16="http://schemas.microsoft.com/office/drawing/2014/main" id="{B5FB0906-C4BB-A246-8A30-4C5A83568C42}"/>
              </a:ext>
            </a:extLst>
          </p:cNvPr>
          <p:cNvSpPr/>
          <p:nvPr userDrawn="1"/>
        </p:nvSpPr>
        <p:spPr>
          <a:xfrm>
            <a:off x="-20320" y="617837"/>
            <a:ext cx="12212320" cy="4479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0" name="Text Placeholder 19">
            <a:extLst>
              <a:ext uri="{FF2B5EF4-FFF2-40B4-BE49-F238E27FC236}">
                <a16:creationId xmlns:a16="http://schemas.microsoft.com/office/drawing/2014/main" id="{D1030B25-BC19-1740-A3E1-F758AB8E8BEC}"/>
              </a:ext>
            </a:extLst>
          </p:cNvPr>
          <p:cNvSpPr>
            <a:spLocks noGrp="1"/>
          </p:cNvSpPr>
          <p:nvPr>
            <p:ph type="body" sz="quarter" idx="13" hasCustomPrompt="1"/>
          </p:nvPr>
        </p:nvSpPr>
        <p:spPr>
          <a:xfrm>
            <a:off x="566228" y="3416123"/>
            <a:ext cx="3365692" cy="386969"/>
          </a:xfrm>
        </p:spPr>
        <p:txBody>
          <a:bodyPr anchor="ctr">
            <a:normAutofit/>
          </a:bodyPr>
          <a:lstStyle>
            <a:lvl1pPr marL="0" indent="0">
              <a:buNone/>
              <a:defRPr lang="en-US" sz="2000" b="1" kern="1200" cap="none" spc="0" baseline="0" dirty="0">
                <a:solidFill>
                  <a:srgbClr val="91939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Module X</a:t>
            </a:r>
          </a:p>
        </p:txBody>
      </p:sp>
      <p:sp>
        <p:nvSpPr>
          <p:cNvPr id="21" name="Text Placeholder 19">
            <a:extLst>
              <a:ext uri="{FF2B5EF4-FFF2-40B4-BE49-F238E27FC236}">
                <a16:creationId xmlns:a16="http://schemas.microsoft.com/office/drawing/2014/main" id="{57D1688F-D39B-9B47-AE71-C79AB7447DBF}"/>
              </a:ext>
            </a:extLst>
          </p:cNvPr>
          <p:cNvSpPr>
            <a:spLocks noGrp="1"/>
          </p:cNvSpPr>
          <p:nvPr>
            <p:ph type="body" sz="quarter" idx="14" hasCustomPrompt="1"/>
          </p:nvPr>
        </p:nvSpPr>
        <p:spPr>
          <a:xfrm>
            <a:off x="565983" y="3824156"/>
            <a:ext cx="3365692" cy="386969"/>
          </a:xfrm>
        </p:spPr>
        <p:txBody>
          <a:bodyPr anchor="ctr">
            <a:normAutofit/>
          </a:bodyPr>
          <a:lstStyle>
            <a:lvl1pPr marL="0" indent="0">
              <a:buNone/>
              <a:defRPr lang="en-US" sz="2000" b="1" kern="1200" cap="none" spc="0" baseline="0" dirty="0">
                <a:solidFill>
                  <a:srgbClr val="91939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Lesson X</a:t>
            </a:r>
          </a:p>
        </p:txBody>
      </p:sp>
      <p:sp>
        <p:nvSpPr>
          <p:cNvPr id="22" name="Text Placeholder 19">
            <a:extLst>
              <a:ext uri="{FF2B5EF4-FFF2-40B4-BE49-F238E27FC236}">
                <a16:creationId xmlns:a16="http://schemas.microsoft.com/office/drawing/2014/main" id="{3DD3FE32-EBE2-9E46-9EDF-AB412BC07C2A}"/>
              </a:ext>
            </a:extLst>
          </p:cNvPr>
          <p:cNvSpPr>
            <a:spLocks noGrp="1"/>
          </p:cNvSpPr>
          <p:nvPr>
            <p:ph type="body" sz="quarter" idx="15" hasCustomPrompt="1"/>
          </p:nvPr>
        </p:nvSpPr>
        <p:spPr>
          <a:xfrm>
            <a:off x="565982" y="3008089"/>
            <a:ext cx="3365692" cy="386969"/>
          </a:xfrm>
        </p:spPr>
        <p:txBody>
          <a:bodyPr anchor="ctr">
            <a:normAutofit/>
          </a:bodyPr>
          <a:lstStyle>
            <a:lvl1pPr marL="0" indent="0">
              <a:buNone/>
              <a:defRPr lang="en-US" sz="2000" b="1" kern="1200" cap="none" spc="0" baseline="0" dirty="0">
                <a:solidFill>
                  <a:srgbClr val="91939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Grade X</a:t>
            </a:r>
          </a:p>
        </p:txBody>
      </p:sp>
      <p:pic>
        <p:nvPicPr>
          <p:cNvPr id="12" name="Picture 11">
            <a:extLst>
              <a:ext uri="{FF2B5EF4-FFF2-40B4-BE49-F238E27FC236}">
                <a16:creationId xmlns:a16="http://schemas.microsoft.com/office/drawing/2014/main" id="{08CF96F2-D359-B244-A0E0-51DCD1EB15A8}"/>
              </a:ext>
            </a:extLst>
          </p:cNvPr>
          <p:cNvPicPr>
            <a:picLocks noChangeAspect="1"/>
          </p:cNvPicPr>
          <p:nvPr userDrawn="1"/>
        </p:nvPicPr>
        <p:blipFill>
          <a:blip r:embed="rId2">
            <a:alphaModFix amt="50000"/>
          </a:blip>
          <a:srcRect/>
          <a:stretch/>
        </p:blipFill>
        <p:spPr>
          <a:xfrm>
            <a:off x="7438955" y="5112826"/>
            <a:ext cx="4707544" cy="2471460"/>
          </a:xfrm>
          <a:prstGeom prst="rect">
            <a:avLst/>
          </a:prstGeom>
        </p:spPr>
      </p:pic>
      <p:pic>
        <p:nvPicPr>
          <p:cNvPr id="4" name="Picture 3" descr="Text&#10;&#10;Description automatically generated">
            <a:extLst>
              <a:ext uri="{FF2B5EF4-FFF2-40B4-BE49-F238E27FC236}">
                <a16:creationId xmlns:a16="http://schemas.microsoft.com/office/drawing/2014/main" id="{942F4706-A4B1-574D-AE78-F046C0A3AD9B}"/>
              </a:ext>
            </a:extLst>
          </p:cNvPr>
          <p:cNvPicPr>
            <a:picLocks noChangeAspect="1"/>
          </p:cNvPicPr>
          <p:nvPr userDrawn="1"/>
        </p:nvPicPr>
        <p:blipFill>
          <a:blip r:embed="rId3"/>
          <a:stretch>
            <a:fillRect/>
          </a:stretch>
        </p:blipFill>
        <p:spPr>
          <a:xfrm>
            <a:off x="853062" y="855780"/>
            <a:ext cx="2072174" cy="2001605"/>
          </a:xfrm>
          <a:prstGeom prst="rect">
            <a:avLst/>
          </a:prstGeom>
        </p:spPr>
      </p:pic>
    </p:spTree>
    <p:extLst>
      <p:ext uri="{BB962C8B-B14F-4D97-AF65-F5344CB8AC3E}">
        <p14:creationId xmlns:p14="http://schemas.microsoft.com/office/powerpoint/2010/main" val="830508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Didax Wrapper Slide">
    <p:bg>
      <p:bgPr>
        <a:solidFill>
          <a:srgbClr val="7EBB5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CB645-2606-E24C-B23E-AC5FBFAFD2CC}"/>
              </a:ext>
            </a:extLst>
          </p:cNvPr>
          <p:cNvSpPr>
            <a:spLocks noGrp="1"/>
          </p:cNvSpPr>
          <p:nvPr>
            <p:ph type="ctrTitle" hasCustomPrompt="1"/>
          </p:nvPr>
        </p:nvSpPr>
        <p:spPr>
          <a:xfrm>
            <a:off x="565982" y="5168055"/>
            <a:ext cx="6925863" cy="1572849"/>
          </a:xfrm>
          <a:prstGeom prst="rect">
            <a:avLst/>
          </a:prstGeom>
        </p:spPr>
        <p:txBody>
          <a:bodyPr anchor="ctr">
            <a:normAutofit/>
          </a:bodyPr>
          <a:lstStyle>
            <a:lvl1pPr algn="l">
              <a:defRPr sz="4200" b="1">
                <a:solidFill>
                  <a:schemeClr val="bg1"/>
                </a:solidFill>
                <a:latin typeface="Arial" panose="020B0604020202020204" pitchFamily="34" charset="0"/>
                <a:cs typeface="Arial" panose="020B0604020202020204" pitchFamily="34" charset="0"/>
              </a:defRPr>
            </a:lvl1pPr>
          </a:lstStyle>
          <a:p>
            <a:r>
              <a:rPr lang="en-US"/>
              <a:t>Name of lesson or brief description goes here</a:t>
            </a:r>
          </a:p>
        </p:txBody>
      </p:sp>
      <p:sp>
        <p:nvSpPr>
          <p:cNvPr id="6" name="Slide Number Placeholder 5">
            <a:extLst>
              <a:ext uri="{FF2B5EF4-FFF2-40B4-BE49-F238E27FC236}">
                <a16:creationId xmlns:a16="http://schemas.microsoft.com/office/drawing/2014/main" id="{464D9749-CB8B-5A47-8A43-555B15C9AA2B}"/>
              </a:ext>
            </a:extLst>
          </p:cNvPr>
          <p:cNvSpPr>
            <a:spLocks noGrp="1"/>
          </p:cNvSpPr>
          <p:nvPr>
            <p:ph type="sldNum" sz="quarter" idx="12"/>
          </p:nvPr>
        </p:nvSpPr>
        <p:spPr>
          <a:xfrm>
            <a:off x="96520" y="6396990"/>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5" name="Rectangle 4">
            <a:extLst>
              <a:ext uri="{FF2B5EF4-FFF2-40B4-BE49-F238E27FC236}">
                <a16:creationId xmlns:a16="http://schemas.microsoft.com/office/drawing/2014/main" id="{B5FB0906-C4BB-A246-8A30-4C5A83568C42}"/>
              </a:ext>
            </a:extLst>
          </p:cNvPr>
          <p:cNvSpPr/>
          <p:nvPr userDrawn="1"/>
        </p:nvSpPr>
        <p:spPr>
          <a:xfrm>
            <a:off x="-20320" y="617837"/>
            <a:ext cx="12212320" cy="4479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0" name="Text Placeholder 19">
            <a:extLst>
              <a:ext uri="{FF2B5EF4-FFF2-40B4-BE49-F238E27FC236}">
                <a16:creationId xmlns:a16="http://schemas.microsoft.com/office/drawing/2014/main" id="{D1030B25-BC19-1740-A3E1-F758AB8E8BEC}"/>
              </a:ext>
            </a:extLst>
          </p:cNvPr>
          <p:cNvSpPr>
            <a:spLocks noGrp="1"/>
          </p:cNvSpPr>
          <p:nvPr>
            <p:ph type="body" sz="quarter" idx="13" hasCustomPrompt="1"/>
          </p:nvPr>
        </p:nvSpPr>
        <p:spPr>
          <a:xfrm>
            <a:off x="566228" y="3416123"/>
            <a:ext cx="3365692" cy="386969"/>
          </a:xfrm>
        </p:spPr>
        <p:txBody>
          <a:bodyPr anchor="ctr">
            <a:normAutofit/>
          </a:bodyPr>
          <a:lstStyle>
            <a:lvl1pPr marL="0" indent="0">
              <a:buNone/>
              <a:defRPr lang="en-US" sz="2000" b="1" kern="1200" cap="none" spc="0" baseline="0" dirty="0">
                <a:solidFill>
                  <a:srgbClr val="91939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Module X</a:t>
            </a:r>
          </a:p>
        </p:txBody>
      </p:sp>
      <p:sp>
        <p:nvSpPr>
          <p:cNvPr id="21" name="Text Placeholder 19">
            <a:extLst>
              <a:ext uri="{FF2B5EF4-FFF2-40B4-BE49-F238E27FC236}">
                <a16:creationId xmlns:a16="http://schemas.microsoft.com/office/drawing/2014/main" id="{57D1688F-D39B-9B47-AE71-C79AB7447DBF}"/>
              </a:ext>
            </a:extLst>
          </p:cNvPr>
          <p:cNvSpPr>
            <a:spLocks noGrp="1"/>
          </p:cNvSpPr>
          <p:nvPr>
            <p:ph type="body" sz="quarter" idx="14" hasCustomPrompt="1"/>
          </p:nvPr>
        </p:nvSpPr>
        <p:spPr>
          <a:xfrm>
            <a:off x="565983" y="3824156"/>
            <a:ext cx="3365692" cy="386969"/>
          </a:xfrm>
        </p:spPr>
        <p:txBody>
          <a:bodyPr anchor="ctr">
            <a:normAutofit/>
          </a:bodyPr>
          <a:lstStyle>
            <a:lvl1pPr marL="0" indent="0">
              <a:buNone/>
              <a:defRPr lang="en-US" sz="2000" b="1" kern="1200" cap="none" spc="0" baseline="0" dirty="0">
                <a:solidFill>
                  <a:srgbClr val="91939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Lesson X</a:t>
            </a:r>
          </a:p>
        </p:txBody>
      </p:sp>
      <p:sp>
        <p:nvSpPr>
          <p:cNvPr id="22" name="Text Placeholder 19">
            <a:extLst>
              <a:ext uri="{FF2B5EF4-FFF2-40B4-BE49-F238E27FC236}">
                <a16:creationId xmlns:a16="http://schemas.microsoft.com/office/drawing/2014/main" id="{3DD3FE32-EBE2-9E46-9EDF-AB412BC07C2A}"/>
              </a:ext>
            </a:extLst>
          </p:cNvPr>
          <p:cNvSpPr>
            <a:spLocks noGrp="1"/>
          </p:cNvSpPr>
          <p:nvPr>
            <p:ph type="body" sz="quarter" idx="15" hasCustomPrompt="1"/>
          </p:nvPr>
        </p:nvSpPr>
        <p:spPr>
          <a:xfrm>
            <a:off x="565982" y="3008089"/>
            <a:ext cx="3365692" cy="386969"/>
          </a:xfrm>
        </p:spPr>
        <p:txBody>
          <a:bodyPr anchor="ctr">
            <a:normAutofit/>
          </a:bodyPr>
          <a:lstStyle>
            <a:lvl1pPr marL="0" indent="0">
              <a:buNone/>
              <a:defRPr lang="en-US" sz="2000" b="1" kern="1200" cap="none" spc="0" baseline="0" dirty="0">
                <a:solidFill>
                  <a:srgbClr val="91939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Grade X</a:t>
            </a:r>
          </a:p>
        </p:txBody>
      </p:sp>
      <p:pic>
        <p:nvPicPr>
          <p:cNvPr id="12" name="Picture 11">
            <a:extLst>
              <a:ext uri="{FF2B5EF4-FFF2-40B4-BE49-F238E27FC236}">
                <a16:creationId xmlns:a16="http://schemas.microsoft.com/office/drawing/2014/main" id="{08CF96F2-D359-B244-A0E0-51DCD1EB15A8}"/>
              </a:ext>
            </a:extLst>
          </p:cNvPr>
          <p:cNvPicPr>
            <a:picLocks noChangeAspect="1"/>
          </p:cNvPicPr>
          <p:nvPr userDrawn="1"/>
        </p:nvPicPr>
        <p:blipFill>
          <a:blip r:embed="rId2">
            <a:alphaModFix amt="50000"/>
          </a:blip>
          <a:srcRect/>
          <a:stretch/>
        </p:blipFill>
        <p:spPr>
          <a:xfrm>
            <a:off x="7438956" y="5112826"/>
            <a:ext cx="4707542" cy="2471460"/>
          </a:xfrm>
          <a:prstGeom prst="rect">
            <a:avLst/>
          </a:prstGeom>
        </p:spPr>
      </p:pic>
      <p:pic>
        <p:nvPicPr>
          <p:cNvPr id="10" name="Picture 9" descr="Text&#10;&#10;Description automatically generated">
            <a:extLst>
              <a:ext uri="{FF2B5EF4-FFF2-40B4-BE49-F238E27FC236}">
                <a16:creationId xmlns:a16="http://schemas.microsoft.com/office/drawing/2014/main" id="{61DEB721-CB83-4441-8AED-8BA293190959}"/>
              </a:ext>
            </a:extLst>
          </p:cNvPr>
          <p:cNvPicPr>
            <a:picLocks noChangeAspect="1"/>
          </p:cNvPicPr>
          <p:nvPr userDrawn="1"/>
        </p:nvPicPr>
        <p:blipFill>
          <a:blip r:embed="rId3"/>
          <a:stretch>
            <a:fillRect/>
          </a:stretch>
        </p:blipFill>
        <p:spPr>
          <a:xfrm>
            <a:off x="853062" y="855780"/>
            <a:ext cx="2072174" cy="2001605"/>
          </a:xfrm>
          <a:prstGeom prst="rect">
            <a:avLst/>
          </a:prstGeom>
        </p:spPr>
      </p:pic>
    </p:spTree>
    <p:extLst>
      <p:ext uri="{BB962C8B-B14F-4D97-AF65-F5344CB8AC3E}">
        <p14:creationId xmlns:p14="http://schemas.microsoft.com/office/powerpoint/2010/main" val="102618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aterials or Checklist">
    <p:spTree>
      <p:nvGrpSpPr>
        <p:cNvPr id="1" name=""/>
        <p:cNvGrpSpPr/>
        <p:nvPr/>
      </p:nvGrpSpPr>
      <p:grpSpPr>
        <a:xfrm>
          <a:off x="0" y="0"/>
          <a:ext cx="0" cy="0"/>
          <a:chOff x="0" y="0"/>
          <a:chExt cx="0" cy="0"/>
        </a:xfrm>
      </p:grpSpPr>
      <p:sp>
        <p:nvSpPr>
          <p:cNvPr id="20" name="Google Shape;10;p2">
            <a:extLst>
              <a:ext uri="{FF2B5EF4-FFF2-40B4-BE49-F238E27FC236}">
                <a16:creationId xmlns:a16="http://schemas.microsoft.com/office/drawing/2014/main" id="{5C0758B1-4C33-3D45-B23C-D52C5684769D}"/>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2" name="Google Shape;10;p2">
            <a:extLst>
              <a:ext uri="{FF2B5EF4-FFF2-40B4-BE49-F238E27FC236}">
                <a16:creationId xmlns:a16="http://schemas.microsoft.com/office/drawing/2014/main" id="{BFEBC1B9-E3FE-F441-BB76-4DD7256DFC42}"/>
              </a:ext>
            </a:extLst>
          </p:cNvPr>
          <p:cNvSpPr/>
          <p:nvPr userDrawn="1"/>
        </p:nvSpPr>
        <p:spPr>
          <a:xfrm>
            <a:off x="0" y="-1"/>
            <a:ext cx="12206514"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3" name="Content Placeholder 2">
            <a:extLst>
              <a:ext uri="{FF2B5EF4-FFF2-40B4-BE49-F238E27FC236}">
                <a16:creationId xmlns:a16="http://schemas.microsoft.com/office/drawing/2014/main" id="{521AB3FE-CE93-C547-A24D-6A2DC772E5ED}"/>
              </a:ext>
            </a:extLst>
          </p:cNvPr>
          <p:cNvSpPr>
            <a:spLocks noGrp="1"/>
          </p:cNvSpPr>
          <p:nvPr>
            <p:ph idx="1"/>
          </p:nvPr>
        </p:nvSpPr>
        <p:spPr>
          <a:xfrm>
            <a:off x="177801" y="793191"/>
            <a:ext cx="4193478" cy="5698905"/>
          </a:xfrm>
        </p:spPr>
        <p:txBody>
          <a:bodyPr/>
          <a:lstStyle>
            <a:lvl1pPr marL="457200" indent="-457200">
              <a:lnSpc>
                <a:spcPts val="3440"/>
              </a:lnSpc>
              <a:buClr>
                <a:srgbClr val="7EBB52"/>
              </a:buClr>
              <a:buSzPct val="125000"/>
              <a:buFont typeface="Wingdings" pitchFamily="2" charset="2"/>
              <a:buChar char="ü"/>
              <a:defRPr sz="2400" b="0">
                <a:solidFill>
                  <a:schemeClr val="tx1"/>
                </a:solidFill>
                <a:latin typeface="Arial" panose="020B0604020202020204" pitchFamily="34" charset="0"/>
                <a:cs typeface="Arial" panose="020B0604020202020204" pitchFamily="34" charset="0"/>
              </a:defRPr>
            </a:lvl1pPr>
            <a:lvl2pPr marL="685800" indent="-228600">
              <a:lnSpc>
                <a:spcPts val="3440"/>
              </a:lnSpc>
              <a:buClr>
                <a:srgbClr val="7EBB52"/>
              </a:buClr>
              <a:buSzPct val="80000"/>
              <a:buFont typeface="Wingdings" pitchFamily="2" charset="2"/>
              <a:buChar char="q"/>
              <a:defRPr>
                <a:solidFill>
                  <a:schemeClr val="tx1"/>
                </a:solidFill>
                <a:latin typeface="Arial" panose="020B0604020202020204" pitchFamily="34" charset="0"/>
                <a:cs typeface="Arial" panose="020B0604020202020204" pitchFamily="34" charset="0"/>
              </a:defRPr>
            </a:lvl2pPr>
            <a:lvl3pPr marL="1143000" indent="-228600">
              <a:lnSpc>
                <a:spcPts val="3440"/>
              </a:lnSpc>
              <a:buClr>
                <a:srgbClr val="7EBB52"/>
              </a:buClr>
              <a:buSzPct val="75000"/>
              <a:buFont typeface="Wingdings" pitchFamily="2" charset="2"/>
              <a:buChar char="§"/>
              <a:defRPr>
                <a:solidFill>
                  <a:schemeClr val="tx1"/>
                </a:solidFill>
                <a:latin typeface="Arial" panose="020B0604020202020204" pitchFamily="34" charset="0"/>
                <a:cs typeface="Arial" panose="020B0604020202020204" pitchFamily="34" charset="0"/>
              </a:defRPr>
            </a:lvl3pPr>
            <a:lvl4pPr marL="1600200" indent="-228600">
              <a:lnSpc>
                <a:spcPts val="3440"/>
              </a:lnSpc>
              <a:buClr>
                <a:srgbClr val="7EBB52"/>
              </a:buClr>
              <a:buSzPct val="75000"/>
              <a:buFont typeface="Wingdings" pitchFamily="2" charset="2"/>
              <a:buChar char="§"/>
              <a:defRPr>
                <a:solidFill>
                  <a:schemeClr val="tx1"/>
                </a:solidFill>
                <a:latin typeface="Arial" panose="020B0604020202020204" pitchFamily="34" charset="0"/>
                <a:cs typeface="Arial" panose="020B0604020202020204" pitchFamily="34" charset="0"/>
              </a:defRPr>
            </a:lvl4pPr>
            <a:lvl5pPr marL="1828800" indent="0">
              <a:lnSpc>
                <a:spcPts val="3440"/>
              </a:lnSpc>
              <a:buClr>
                <a:srgbClr val="7EBB52"/>
              </a:buClr>
              <a:buSzPct val="150000"/>
              <a:buFont typeface="Wingdings" pitchFamily="2" charset="2"/>
              <a:buNone/>
              <a:defRPr>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22" name="Title 1">
            <a:extLst>
              <a:ext uri="{FF2B5EF4-FFF2-40B4-BE49-F238E27FC236}">
                <a16:creationId xmlns:a16="http://schemas.microsoft.com/office/drawing/2014/main" id="{BC7B5C19-058B-E04D-B825-5C32BE5BE85C}"/>
              </a:ext>
            </a:extLst>
          </p:cNvPr>
          <p:cNvSpPr>
            <a:spLocks noGrp="1"/>
          </p:cNvSpPr>
          <p:nvPr>
            <p:ph type="title" hasCustomPrompt="1"/>
          </p:nvPr>
        </p:nvSpPr>
        <p:spPr>
          <a:xfrm>
            <a:off x="166914" y="52103"/>
            <a:ext cx="9354457" cy="557343"/>
          </a:xfrm>
          <a:prstGeom prst="rect">
            <a:avLst/>
          </a:prstGeom>
        </p:spPr>
        <p:txBody>
          <a:bodyPr>
            <a:normAutofit/>
          </a:bodyPr>
          <a:lstStyle>
            <a:lvl1pPr>
              <a:defRPr lang="en-US" sz="2200" b="1" kern="1200" spc="0" dirty="0">
                <a:solidFill>
                  <a:schemeClr val="bg1"/>
                </a:solidFill>
                <a:latin typeface="Arial" panose="020B0604020202020204" pitchFamily="34" charset="0"/>
                <a:ea typeface="+mj-ea"/>
                <a:cs typeface="Arial" panose="020B0604020202020204" pitchFamily="34" charset="0"/>
              </a:defRPr>
            </a:lvl1pPr>
          </a:lstStyle>
          <a:p>
            <a:r>
              <a:rPr lang="en-US"/>
              <a:t>Materials checklist or checkpoint</a:t>
            </a:r>
          </a:p>
        </p:txBody>
      </p:sp>
      <p:sp>
        <p:nvSpPr>
          <p:cNvPr id="10" name="Slide Number Placeholder 5">
            <a:extLst>
              <a:ext uri="{FF2B5EF4-FFF2-40B4-BE49-F238E27FC236}">
                <a16:creationId xmlns:a16="http://schemas.microsoft.com/office/drawing/2014/main" id="{94F81C75-D967-7948-BEE9-4FC98B8A0154}"/>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11" name="TextBox 10">
            <a:extLst>
              <a:ext uri="{FF2B5EF4-FFF2-40B4-BE49-F238E27FC236}">
                <a16:creationId xmlns:a16="http://schemas.microsoft.com/office/drawing/2014/main" id="{F9D9D742-5931-CA48-B525-A64FAA974714}"/>
              </a:ext>
            </a:extLst>
          </p:cNvPr>
          <p:cNvSpPr txBox="1"/>
          <p:nvPr userDrawn="1"/>
        </p:nvSpPr>
        <p:spPr>
          <a:xfrm>
            <a:off x="3359255" y="6617325"/>
            <a:ext cx="5473490" cy="246221"/>
          </a:xfrm>
          <a:prstGeom prst="rect">
            <a:avLst/>
          </a:prstGeom>
          <a:noFill/>
        </p:spPr>
        <p:txBody>
          <a:bodyPr wrap="square" rtlCol="0">
            <a:spAutoFit/>
          </a:bodyPr>
          <a:lstStyle/>
          <a:p>
            <a:pPr algn="ctr"/>
            <a:r>
              <a:rPr lang="en-US" sz="1000">
                <a:solidFill>
                  <a:schemeClr val="bg1"/>
                </a:solidFill>
                <a:latin typeface="Arial" panose="020B0604020202020204" pitchFamily="34" charset="0"/>
                <a:cs typeface="Arial" panose="020B0604020202020204" pitchFamily="34" charset="0"/>
              </a:rPr>
              <a:t>© 2020 Great Minds PBC</a:t>
            </a:r>
            <a:r>
              <a:rPr lang="en-US" sz="1000" baseline="30000">
                <a:solidFill>
                  <a:schemeClr val="bg1"/>
                </a:solidFill>
                <a:latin typeface="Arial" panose="020B0604020202020204" pitchFamily="34" charset="0"/>
                <a:cs typeface="Arial" panose="020B0604020202020204" pitchFamily="34" charset="0"/>
              </a:rPr>
              <a:t>   </a:t>
            </a:r>
            <a:r>
              <a:rPr lang="en-US" sz="1000">
                <a:solidFill>
                  <a:schemeClr val="bg1"/>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3597104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6" name="Content Placeholder 2">
            <a:extLst>
              <a:ext uri="{FF2B5EF4-FFF2-40B4-BE49-F238E27FC236}">
                <a16:creationId xmlns:a16="http://schemas.microsoft.com/office/drawing/2014/main" id="{A8A2AE2A-F841-A340-A0FC-1D1F8AA05025}"/>
              </a:ext>
            </a:extLst>
          </p:cNvPr>
          <p:cNvSpPr>
            <a:spLocks noGrp="1"/>
          </p:cNvSpPr>
          <p:nvPr>
            <p:ph idx="1"/>
          </p:nvPr>
        </p:nvSpPr>
        <p:spPr>
          <a:xfrm>
            <a:off x="177801" y="635334"/>
            <a:ext cx="11321472" cy="495282"/>
          </a:xfrm>
        </p:spPr>
        <p:txBody>
          <a:bodyPr/>
          <a:lstStyle>
            <a:lvl1pPr marL="0" indent="0">
              <a:lnSpc>
                <a:spcPts val="3440"/>
              </a:lnSpc>
              <a:buClr>
                <a:srgbClr val="835AA2"/>
              </a:buClr>
              <a:buSzPct val="125000"/>
              <a:buFontTx/>
              <a:buNone/>
              <a:defRPr sz="2400" b="0">
                <a:latin typeface="Arial" panose="020B0604020202020204" pitchFamily="34" charset="0"/>
                <a:cs typeface="Arial" panose="020B0604020202020204" pitchFamily="34" charset="0"/>
              </a:defRPr>
            </a:lvl1pPr>
            <a:lvl2pPr marL="457200" indent="0">
              <a:lnSpc>
                <a:spcPts val="3440"/>
              </a:lnSpc>
              <a:buClr>
                <a:srgbClr val="835AA2"/>
              </a:buClr>
              <a:buSzPct val="80000"/>
              <a:buFontTx/>
              <a:buNone/>
              <a:defRPr>
                <a:latin typeface="Arial" panose="020B0604020202020204" pitchFamily="34" charset="0"/>
                <a:cs typeface="Arial" panose="020B0604020202020204" pitchFamily="34" charset="0"/>
              </a:defRPr>
            </a:lvl2pPr>
            <a:lvl3pPr marL="914400" indent="0">
              <a:lnSpc>
                <a:spcPts val="3440"/>
              </a:lnSpc>
              <a:buClr>
                <a:srgbClr val="835AA2"/>
              </a:buClr>
              <a:buSzPct val="75000"/>
              <a:buFontTx/>
              <a:buNone/>
              <a:defRPr>
                <a:latin typeface="Arial" panose="020B0604020202020204" pitchFamily="34" charset="0"/>
                <a:cs typeface="Arial" panose="020B0604020202020204" pitchFamily="34" charset="0"/>
              </a:defRPr>
            </a:lvl3pPr>
            <a:lvl4pPr marL="1371600" indent="0">
              <a:lnSpc>
                <a:spcPts val="3440"/>
              </a:lnSpc>
              <a:buClr>
                <a:srgbClr val="835AA2"/>
              </a:buClr>
              <a:buSzPct val="75000"/>
              <a:buFontTx/>
              <a:buNone/>
              <a:defRPr>
                <a:latin typeface="Arial" panose="020B0604020202020204" pitchFamily="34" charset="0"/>
                <a:cs typeface="Arial" panose="020B0604020202020204" pitchFamily="34" charset="0"/>
              </a:defRPr>
            </a:lvl4pPr>
            <a:lvl5pPr marL="1828800" indent="0">
              <a:lnSpc>
                <a:spcPts val="3440"/>
              </a:lnSpc>
              <a:buClr>
                <a:srgbClr val="835AA2"/>
              </a:buClr>
              <a:buSzPct val="150000"/>
              <a:buFontTx/>
              <a:buNone/>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27" name="Title 1">
            <a:extLst>
              <a:ext uri="{FF2B5EF4-FFF2-40B4-BE49-F238E27FC236}">
                <a16:creationId xmlns:a16="http://schemas.microsoft.com/office/drawing/2014/main" id="{DB2541B7-97C6-E346-A2C6-75A6BACF79F0}"/>
              </a:ext>
            </a:extLst>
          </p:cNvPr>
          <p:cNvSpPr>
            <a:spLocks noGrp="1"/>
          </p:cNvSpPr>
          <p:nvPr>
            <p:ph type="title" hasCustomPrompt="1"/>
          </p:nvPr>
        </p:nvSpPr>
        <p:spPr>
          <a:xfrm>
            <a:off x="166914" y="173325"/>
            <a:ext cx="10341864" cy="337424"/>
          </a:xfrm>
          <a:prstGeom prst="rect">
            <a:avLst/>
          </a:prstGeom>
        </p:spPr>
        <p:txBody>
          <a:bodyPr>
            <a:noAutofit/>
          </a:bodyPr>
          <a:lstStyle>
            <a:lvl1pPr>
              <a:defRPr sz="2200" b="1" spc="0">
                <a:solidFill>
                  <a:srgbClr val="7EBB52"/>
                </a:solidFill>
                <a:latin typeface="Arial" panose="020B0604020202020204" pitchFamily="34" charset="0"/>
                <a:cs typeface="Arial" panose="020B0604020202020204" pitchFamily="34" charset="0"/>
              </a:defRPr>
            </a:lvl1pPr>
          </a:lstStyle>
          <a:p>
            <a:r>
              <a:rPr lang="en-US"/>
              <a:t>Optional title or section/module</a:t>
            </a:r>
          </a:p>
        </p:txBody>
      </p:sp>
      <p:sp>
        <p:nvSpPr>
          <p:cNvPr id="28" name="Google Shape;10;p2">
            <a:extLst>
              <a:ext uri="{FF2B5EF4-FFF2-40B4-BE49-F238E27FC236}">
                <a16:creationId xmlns:a16="http://schemas.microsoft.com/office/drawing/2014/main" id="{D3B3169A-4A1C-B245-A6DA-CF4109144721}"/>
              </a:ext>
            </a:extLst>
          </p:cNvPr>
          <p:cNvSpPr/>
          <p:nvPr userDrawn="1"/>
        </p:nvSpPr>
        <p:spPr>
          <a:xfrm>
            <a:off x="-1524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29" name="TextBox 28">
            <a:extLst>
              <a:ext uri="{FF2B5EF4-FFF2-40B4-BE49-F238E27FC236}">
                <a16:creationId xmlns:a16="http://schemas.microsoft.com/office/drawing/2014/main" id="{3247787B-71D9-4041-9700-CC4E0B450F10}"/>
              </a:ext>
            </a:extLst>
          </p:cNvPr>
          <p:cNvSpPr txBox="1"/>
          <p:nvPr userDrawn="1"/>
        </p:nvSpPr>
        <p:spPr>
          <a:xfrm>
            <a:off x="3359255" y="6617325"/>
            <a:ext cx="5473490" cy="246221"/>
          </a:xfrm>
          <a:prstGeom prst="rect">
            <a:avLst/>
          </a:prstGeom>
          <a:noFill/>
        </p:spPr>
        <p:txBody>
          <a:bodyPr wrap="square" rtlCol="0">
            <a:spAutoFit/>
          </a:bodyPr>
          <a:lstStyle/>
          <a:p>
            <a:pPr algn="ctr"/>
            <a:r>
              <a:rPr lang="en-US" sz="1000">
                <a:solidFill>
                  <a:schemeClr val="bg1">
                    <a:lumMod val="75000"/>
                    <a:alpha val="80000"/>
                  </a:schemeClr>
                </a:solidFill>
                <a:latin typeface="Arial" panose="020B0604020202020204" pitchFamily="34" charset="0"/>
                <a:cs typeface="Arial" panose="020B0604020202020204" pitchFamily="34" charset="0"/>
              </a:rPr>
              <a:t>© 2020 Great Minds PBC</a:t>
            </a:r>
            <a:r>
              <a:rPr lang="en-US" sz="1000" baseline="30000">
                <a:solidFill>
                  <a:schemeClr val="bg1">
                    <a:lumMod val="75000"/>
                    <a:alpha val="80000"/>
                  </a:schemeClr>
                </a:solidFill>
                <a:latin typeface="Arial" panose="020B0604020202020204" pitchFamily="34" charset="0"/>
                <a:cs typeface="Arial" panose="020B0604020202020204" pitchFamily="34" charset="0"/>
              </a:rPr>
              <a:t>   </a:t>
            </a:r>
            <a:r>
              <a:rPr lang="en-US" sz="1000">
                <a:solidFill>
                  <a:schemeClr val="bg1">
                    <a:lumMod val="75000"/>
                    <a:alpha val="80000"/>
                  </a:schemeClr>
                </a:solidFill>
                <a:latin typeface="Arial" panose="020B0604020202020204" pitchFamily="34" charset="0"/>
                <a:cs typeface="Arial" panose="020B0604020202020204" pitchFamily="34" charset="0"/>
              </a:rPr>
              <a:t>|  Reproduction, distribution, and alteration prohibited.</a:t>
            </a:r>
          </a:p>
        </p:txBody>
      </p:sp>
      <p:sp>
        <p:nvSpPr>
          <p:cNvPr id="5" name="Picture Placeholder 4">
            <a:extLst>
              <a:ext uri="{FF2B5EF4-FFF2-40B4-BE49-F238E27FC236}">
                <a16:creationId xmlns:a16="http://schemas.microsoft.com/office/drawing/2014/main" id="{ADF9B495-0D70-044E-94C3-4D2520B28FDB}"/>
              </a:ext>
            </a:extLst>
          </p:cNvPr>
          <p:cNvSpPr>
            <a:spLocks noGrp="1"/>
          </p:cNvSpPr>
          <p:nvPr>
            <p:ph type="pic" sz="quarter" idx="10" hasCustomPrompt="1"/>
          </p:nvPr>
        </p:nvSpPr>
        <p:spPr>
          <a:xfrm>
            <a:off x="177800" y="1403350"/>
            <a:ext cx="11496675" cy="5040313"/>
          </a:xfrm>
        </p:spPr>
        <p:txBody>
          <a:bodyPr/>
          <a:lstStyle>
            <a:lvl1pPr marL="0" indent="0">
              <a:buNone/>
              <a:defRPr/>
            </a:lvl1pPr>
          </a:lstStyle>
          <a:p>
            <a:r>
              <a:rPr lang="en-US"/>
              <a:t>Images go here</a:t>
            </a:r>
          </a:p>
        </p:txBody>
      </p:sp>
    </p:spTree>
    <p:extLst>
      <p:ext uri="{BB962C8B-B14F-4D97-AF65-F5344CB8AC3E}">
        <p14:creationId xmlns:p14="http://schemas.microsoft.com/office/powerpoint/2010/main" val="13929587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o Title ">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2272EE0-C096-F54A-A421-5827CC995CF7}"/>
              </a:ext>
            </a:extLst>
          </p:cNvPr>
          <p:cNvSpPr>
            <a:spLocks noGrp="1"/>
          </p:cNvSpPr>
          <p:nvPr>
            <p:ph idx="1"/>
          </p:nvPr>
        </p:nvSpPr>
        <p:spPr>
          <a:xfrm>
            <a:off x="177801" y="201913"/>
            <a:ext cx="11792526" cy="1017288"/>
          </a:xfrm>
        </p:spPr>
        <p:txBody>
          <a:bodyPr/>
          <a:lstStyle>
            <a:lvl1pPr marL="0" indent="0">
              <a:lnSpc>
                <a:spcPts val="3440"/>
              </a:lnSpc>
              <a:buClr>
                <a:srgbClr val="835AA2"/>
              </a:buClr>
              <a:buSzPct val="125000"/>
              <a:buFontTx/>
              <a:buNone/>
              <a:defRPr sz="2400" b="0">
                <a:latin typeface="Arial" panose="020B0604020202020204" pitchFamily="34" charset="0"/>
                <a:cs typeface="Arial" panose="020B0604020202020204" pitchFamily="34" charset="0"/>
              </a:defRPr>
            </a:lvl1pPr>
            <a:lvl2pPr marL="457200" indent="0">
              <a:lnSpc>
                <a:spcPts val="3440"/>
              </a:lnSpc>
              <a:buClr>
                <a:srgbClr val="835AA2"/>
              </a:buClr>
              <a:buSzPct val="80000"/>
              <a:buFontTx/>
              <a:buNone/>
              <a:defRPr>
                <a:latin typeface="Arial" panose="020B0604020202020204" pitchFamily="34" charset="0"/>
                <a:cs typeface="Arial" panose="020B0604020202020204" pitchFamily="34" charset="0"/>
              </a:defRPr>
            </a:lvl2pPr>
            <a:lvl3pPr marL="914400" indent="0">
              <a:lnSpc>
                <a:spcPts val="3440"/>
              </a:lnSpc>
              <a:buClr>
                <a:srgbClr val="835AA2"/>
              </a:buClr>
              <a:buSzPct val="75000"/>
              <a:buFontTx/>
              <a:buNone/>
              <a:defRPr>
                <a:latin typeface="Arial" panose="020B0604020202020204" pitchFamily="34" charset="0"/>
                <a:cs typeface="Arial" panose="020B0604020202020204" pitchFamily="34" charset="0"/>
              </a:defRPr>
            </a:lvl3pPr>
            <a:lvl4pPr marL="1371600" indent="0">
              <a:lnSpc>
                <a:spcPts val="3440"/>
              </a:lnSpc>
              <a:buClr>
                <a:srgbClr val="835AA2"/>
              </a:buClr>
              <a:buSzPct val="75000"/>
              <a:buFontTx/>
              <a:buNone/>
              <a:defRPr>
                <a:latin typeface="Arial" panose="020B0604020202020204" pitchFamily="34" charset="0"/>
                <a:cs typeface="Arial" panose="020B0604020202020204" pitchFamily="34" charset="0"/>
              </a:defRPr>
            </a:lvl4pPr>
            <a:lvl5pPr marL="1828800" indent="0">
              <a:lnSpc>
                <a:spcPts val="3440"/>
              </a:lnSpc>
              <a:buClr>
                <a:srgbClr val="835AA2"/>
              </a:buClr>
              <a:buSzPct val="150000"/>
              <a:buFontTx/>
              <a:buNone/>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7" name="Google Shape;10;p2">
            <a:extLst>
              <a:ext uri="{FF2B5EF4-FFF2-40B4-BE49-F238E27FC236}">
                <a16:creationId xmlns:a16="http://schemas.microsoft.com/office/drawing/2014/main" id="{AAE7AB25-4F10-B84E-9681-3D767C724373}"/>
              </a:ext>
            </a:extLst>
          </p:cNvPr>
          <p:cNvSpPr/>
          <p:nvPr userDrawn="1"/>
        </p:nvSpPr>
        <p:spPr>
          <a:xfrm>
            <a:off x="-1524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8" name="TextBox 7">
            <a:extLst>
              <a:ext uri="{FF2B5EF4-FFF2-40B4-BE49-F238E27FC236}">
                <a16:creationId xmlns:a16="http://schemas.microsoft.com/office/drawing/2014/main" id="{466713E6-3C80-3F43-86E1-033BFD213C9D}"/>
              </a:ext>
            </a:extLst>
          </p:cNvPr>
          <p:cNvSpPr txBox="1"/>
          <p:nvPr userDrawn="1"/>
        </p:nvSpPr>
        <p:spPr>
          <a:xfrm>
            <a:off x="3359255" y="6617325"/>
            <a:ext cx="5473490" cy="246221"/>
          </a:xfrm>
          <a:prstGeom prst="rect">
            <a:avLst/>
          </a:prstGeom>
          <a:noFill/>
        </p:spPr>
        <p:txBody>
          <a:bodyPr wrap="square" rtlCol="0">
            <a:spAutoFit/>
          </a:bodyPr>
          <a:lstStyle/>
          <a:p>
            <a:pPr algn="ctr"/>
            <a:r>
              <a:rPr lang="en-US" sz="1000">
                <a:solidFill>
                  <a:schemeClr val="bg1">
                    <a:lumMod val="75000"/>
                    <a:alpha val="80000"/>
                  </a:schemeClr>
                </a:solidFill>
                <a:latin typeface="Arial" panose="020B0604020202020204" pitchFamily="34" charset="0"/>
                <a:cs typeface="Arial" panose="020B0604020202020204" pitchFamily="34" charset="0"/>
              </a:rPr>
              <a:t>© 2020 Great Minds PBC</a:t>
            </a:r>
            <a:r>
              <a:rPr lang="en-US" sz="1000" baseline="30000">
                <a:solidFill>
                  <a:schemeClr val="bg1">
                    <a:lumMod val="75000"/>
                    <a:alpha val="80000"/>
                  </a:schemeClr>
                </a:solidFill>
                <a:latin typeface="Arial" panose="020B0604020202020204" pitchFamily="34" charset="0"/>
                <a:cs typeface="Arial" panose="020B0604020202020204" pitchFamily="34" charset="0"/>
              </a:rPr>
              <a:t>   </a:t>
            </a:r>
            <a:r>
              <a:rPr lang="en-US" sz="1000">
                <a:solidFill>
                  <a:schemeClr val="bg1">
                    <a:lumMod val="75000"/>
                    <a:alpha val="80000"/>
                  </a:schemeClr>
                </a:solidFill>
                <a:latin typeface="Arial" panose="020B0604020202020204" pitchFamily="34" charset="0"/>
                <a:cs typeface="Arial" panose="020B0604020202020204" pitchFamily="34" charset="0"/>
              </a:rPr>
              <a:t>|  Reproduction, distribution, and alteration prohibited.</a:t>
            </a:r>
          </a:p>
        </p:txBody>
      </p:sp>
      <p:sp>
        <p:nvSpPr>
          <p:cNvPr id="10" name="Picture Placeholder 4">
            <a:extLst>
              <a:ext uri="{FF2B5EF4-FFF2-40B4-BE49-F238E27FC236}">
                <a16:creationId xmlns:a16="http://schemas.microsoft.com/office/drawing/2014/main" id="{11AFF189-C585-6A4C-9664-796A1F5BC548}"/>
              </a:ext>
            </a:extLst>
          </p:cNvPr>
          <p:cNvSpPr>
            <a:spLocks noGrp="1"/>
          </p:cNvSpPr>
          <p:nvPr>
            <p:ph type="pic" sz="quarter" idx="10" hasCustomPrompt="1"/>
          </p:nvPr>
        </p:nvSpPr>
        <p:spPr>
          <a:xfrm>
            <a:off x="177800" y="1403350"/>
            <a:ext cx="11496675" cy="5040313"/>
          </a:xfrm>
        </p:spPr>
        <p:txBody>
          <a:bodyPr/>
          <a:lstStyle>
            <a:lvl1pPr marL="0" indent="0">
              <a:buNone/>
              <a:defRPr/>
            </a:lvl1pPr>
          </a:lstStyle>
          <a:p>
            <a:r>
              <a:rPr lang="en-US"/>
              <a:t>Images go here</a:t>
            </a:r>
          </a:p>
        </p:txBody>
      </p:sp>
    </p:spTree>
    <p:extLst>
      <p:ext uri="{BB962C8B-B14F-4D97-AF65-F5344CB8AC3E}">
        <p14:creationId xmlns:p14="http://schemas.microsoft.com/office/powerpoint/2010/main" val="191566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1AB3FE-CE93-C547-A24D-6A2DC772E5ED}"/>
              </a:ext>
            </a:extLst>
          </p:cNvPr>
          <p:cNvSpPr>
            <a:spLocks noGrp="1"/>
          </p:cNvSpPr>
          <p:nvPr>
            <p:ph idx="1"/>
          </p:nvPr>
        </p:nvSpPr>
        <p:spPr>
          <a:xfrm>
            <a:off x="177800" y="1004497"/>
            <a:ext cx="5690737" cy="5487599"/>
          </a:xfrm>
        </p:spPr>
        <p:txBody>
          <a:bodyPr/>
          <a:lstStyle>
            <a:lvl1pPr marL="457200" indent="-457200">
              <a:lnSpc>
                <a:spcPts val="3440"/>
              </a:lnSpc>
              <a:buClr>
                <a:srgbClr val="7EBB52"/>
              </a:buClr>
              <a:buSzPct val="125000"/>
              <a:buFont typeface="Wingdings" pitchFamily="2" charset="2"/>
              <a:buChar char="ü"/>
              <a:defRPr sz="2800" b="0">
                <a:latin typeface="Arial" panose="020B0604020202020204" pitchFamily="34" charset="0"/>
                <a:cs typeface="Arial" panose="020B0604020202020204" pitchFamily="34" charset="0"/>
              </a:defRPr>
            </a:lvl1pPr>
            <a:lvl2pPr marL="685800" indent="-228600">
              <a:lnSpc>
                <a:spcPts val="3440"/>
              </a:lnSpc>
              <a:buClr>
                <a:srgbClr val="7EBB52"/>
              </a:buClr>
              <a:buSzPct val="80000"/>
              <a:buFont typeface="Wingdings" pitchFamily="2" charset="2"/>
              <a:buChar char="q"/>
              <a:defRPr>
                <a:latin typeface="Arial" panose="020B0604020202020204" pitchFamily="34" charset="0"/>
                <a:cs typeface="Arial" panose="020B0604020202020204" pitchFamily="34" charset="0"/>
              </a:defRPr>
            </a:lvl2pPr>
            <a:lvl3pPr marL="1143000" indent="-228600">
              <a:lnSpc>
                <a:spcPts val="3440"/>
              </a:lnSpc>
              <a:buClr>
                <a:srgbClr val="7EBB52"/>
              </a:buClr>
              <a:buSzPct val="75000"/>
              <a:buFont typeface="Wingdings" pitchFamily="2" charset="2"/>
              <a:buChar char="§"/>
              <a:defRPr>
                <a:latin typeface="Arial" panose="020B0604020202020204" pitchFamily="34" charset="0"/>
                <a:cs typeface="Arial" panose="020B0604020202020204" pitchFamily="34" charset="0"/>
              </a:defRPr>
            </a:lvl3pPr>
            <a:lvl4pPr marL="1600200" indent="-228600">
              <a:lnSpc>
                <a:spcPts val="3440"/>
              </a:lnSpc>
              <a:buClr>
                <a:srgbClr val="7EBB52"/>
              </a:buClr>
              <a:buSzPct val="75000"/>
              <a:buFont typeface="Wingdings" pitchFamily="2" charset="2"/>
              <a:buChar char="§"/>
              <a:defRPr>
                <a:latin typeface="Arial" panose="020B0604020202020204" pitchFamily="34" charset="0"/>
                <a:cs typeface="Arial" panose="020B0604020202020204" pitchFamily="34" charset="0"/>
              </a:defRPr>
            </a:lvl4pPr>
            <a:lvl5pPr marL="1828800" indent="0">
              <a:lnSpc>
                <a:spcPts val="3440"/>
              </a:lnSpc>
              <a:buClr>
                <a:srgbClr val="7EBB52"/>
              </a:buClr>
              <a:buSzPct val="150000"/>
              <a:buFont typeface="Wingdings" pitchFamily="2" charset="2"/>
              <a:buNone/>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13" name="Picture Placeholder 3">
            <a:extLst>
              <a:ext uri="{FF2B5EF4-FFF2-40B4-BE49-F238E27FC236}">
                <a16:creationId xmlns:a16="http://schemas.microsoft.com/office/drawing/2014/main" id="{0F9D9AC7-A96E-184D-B9A2-F1E477E86033}"/>
              </a:ext>
            </a:extLst>
          </p:cNvPr>
          <p:cNvSpPr>
            <a:spLocks noGrp="1"/>
          </p:cNvSpPr>
          <p:nvPr>
            <p:ph type="pic" sz="quarter" idx="17"/>
          </p:nvPr>
        </p:nvSpPr>
        <p:spPr>
          <a:xfrm>
            <a:off x="6096000" y="635065"/>
            <a:ext cx="6096000" cy="5981481"/>
          </a:xfrm>
          <a:noFill/>
        </p:spPr>
        <p:txBody>
          <a:bodyPr/>
          <a:lstStyle/>
          <a:p>
            <a:endParaRPr lang="en-US"/>
          </a:p>
        </p:txBody>
      </p:sp>
      <p:sp>
        <p:nvSpPr>
          <p:cNvPr id="19" name="Google Shape;10;p2">
            <a:extLst>
              <a:ext uri="{FF2B5EF4-FFF2-40B4-BE49-F238E27FC236}">
                <a16:creationId xmlns:a16="http://schemas.microsoft.com/office/drawing/2014/main" id="{899E1142-3473-1A4E-AF61-C067C13E09FC}"/>
              </a:ext>
            </a:extLst>
          </p:cNvPr>
          <p:cNvSpPr/>
          <p:nvPr userDrawn="1"/>
        </p:nvSpPr>
        <p:spPr>
          <a:xfrm>
            <a:off x="0" y="-1"/>
            <a:ext cx="12195810"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22" name="Title 1">
            <a:extLst>
              <a:ext uri="{FF2B5EF4-FFF2-40B4-BE49-F238E27FC236}">
                <a16:creationId xmlns:a16="http://schemas.microsoft.com/office/drawing/2014/main" id="{BC7B5C19-058B-E04D-B825-5C32BE5BE85C}"/>
              </a:ext>
            </a:extLst>
          </p:cNvPr>
          <p:cNvSpPr>
            <a:spLocks noGrp="1"/>
          </p:cNvSpPr>
          <p:nvPr>
            <p:ph type="title" hasCustomPrompt="1"/>
          </p:nvPr>
        </p:nvSpPr>
        <p:spPr>
          <a:xfrm>
            <a:off x="166914" y="52103"/>
            <a:ext cx="9354457" cy="557343"/>
          </a:xfrm>
          <a:prstGeom prst="rect">
            <a:avLst/>
          </a:prstGeom>
        </p:spPr>
        <p:txBody>
          <a:bodyPr>
            <a:normAutofit/>
          </a:bodyPr>
          <a:lstStyle>
            <a:lvl1pPr>
              <a:defRPr lang="en-US" sz="2200" b="1" kern="1200" spc="0" dirty="0">
                <a:solidFill>
                  <a:schemeClr val="bg1"/>
                </a:solidFill>
                <a:latin typeface="Arial" panose="020B0604020202020204" pitchFamily="34" charset="0"/>
                <a:ea typeface="+mj-ea"/>
                <a:cs typeface="Arial" panose="020B0604020202020204" pitchFamily="34" charset="0"/>
              </a:defRPr>
            </a:lvl1pPr>
          </a:lstStyle>
          <a:p>
            <a:r>
              <a:rPr lang="en-US"/>
              <a:t>Materials checklist or checkpoint</a:t>
            </a:r>
          </a:p>
        </p:txBody>
      </p:sp>
      <p:sp>
        <p:nvSpPr>
          <p:cNvPr id="9" name="Google Shape;10;p2">
            <a:extLst>
              <a:ext uri="{FF2B5EF4-FFF2-40B4-BE49-F238E27FC236}">
                <a16:creationId xmlns:a16="http://schemas.microsoft.com/office/drawing/2014/main" id="{823025FB-3594-FE4D-A7CD-7A3E6A07B2D3}"/>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0" name="Slide Number Placeholder 5">
            <a:extLst>
              <a:ext uri="{FF2B5EF4-FFF2-40B4-BE49-F238E27FC236}">
                <a16:creationId xmlns:a16="http://schemas.microsoft.com/office/drawing/2014/main" id="{94F81C75-D967-7948-BEE9-4FC98B8A0154}"/>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11" name="TextBox 10">
            <a:extLst>
              <a:ext uri="{FF2B5EF4-FFF2-40B4-BE49-F238E27FC236}">
                <a16:creationId xmlns:a16="http://schemas.microsoft.com/office/drawing/2014/main" id="{6A3231D9-27D4-0241-8A76-464F48F5B470}"/>
              </a:ext>
            </a:extLst>
          </p:cNvPr>
          <p:cNvSpPr txBox="1"/>
          <p:nvPr userDrawn="1"/>
        </p:nvSpPr>
        <p:spPr>
          <a:xfrm>
            <a:off x="0" y="6617325"/>
            <a:ext cx="12190186" cy="228600"/>
          </a:xfrm>
          <a:prstGeom prst="rect">
            <a:avLst/>
          </a:prstGeom>
          <a:noFill/>
        </p:spPr>
        <p:txBody>
          <a:bodyPr wrap="square" rtlCol="0">
            <a:spAutoFit/>
          </a:bodyPr>
          <a:lstStyle/>
          <a:p>
            <a:pPr algn="ctr"/>
            <a:r>
              <a:rPr lang="en-US" sz="90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a:solidFill>
                  <a:schemeClr val="bg1">
                    <a:lumMod val="95000"/>
                    <a:alpha val="80000"/>
                  </a:schemeClr>
                </a:solidFill>
                <a:latin typeface="Arial" panose="020B0604020202020204" pitchFamily="34" charset="0"/>
                <a:cs typeface="Arial" panose="020B0604020202020204" pitchFamily="34" charset="0"/>
              </a:rPr>
              <a:t>   </a:t>
            </a:r>
            <a:r>
              <a:rPr lang="en-US" sz="90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764121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ecklist with Sub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1AB3FE-CE93-C547-A24D-6A2DC772E5ED}"/>
              </a:ext>
            </a:extLst>
          </p:cNvPr>
          <p:cNvSpPr>
            <a:spLocks noGrp="1"/>
          </p:cNvSpPr>
          <p:nvPr>
            <p:ph idx="1"/>
          </p:nvPr>
        </p:nvSpPr>
        <p:spPr>
          <a:xfrm>
            <a:off x="177800" y="1297858"/>
            <a:ext cx="5690737" cy="5194238"/>
          </a:xfrm>
        </p:spPr>
        <p:txBody>
          <a:bodyPr/>
          <a:lstStyle>
            <a:lvl1pPr marL="457200" indent="-457200">
              <a:lnSpc>
                <a:spcPts val="3440"/>
              </a:lnSpc>
              <a:buClr>
                <a:srgbClr val="7EBB52"/>
              </a:buClr>
              <a:buSzPct val="125000"/>
              <a:buFont typeface="Wingdings" pitchFamily="2" charset="2"/>
              <a:buChar char="ü"/>
              <a:defRPr sz="2800" b="0">
                <a:latin typeface="Arial" panose="020B0604020202020204" pitchFamily="34" charset="0"/>
                <a:cs typeface="Arial" panose="020B0604020202020204" pitchFamily="34" charset="0"/>
              </a:defRPr>
            </a:lvl1pPr>
            <a:lvl2pPr marL="685800" indent="-228600">
              <a:lnSpc>
                <a:spcPts val="3440"/>
              </a:lnSpc>
              <a:buClr>
                <a:srgbClr val="7EBB52"/>
              </a:buClr>
              <a:buSzPct val="80000"/>
              <a:buFont typeface="Wingdings" pitchFamily="2" charset="2"/>
              <a:buChar char="q"/>
              <a:defRPr>
                <a:latin typeface="Arial" panose="020B0604020202020204" pitchFamily="34" charset="0"/>
                <a:cs typeface="Arial" panose="020B0604020202020204" pitchFamily="34" charset="0"/>
              </a:defRPr>
            </a:lvl2pPr>
            <a:lvl3pPr marL="1143000" indent="-228600">
              <a:lnSpc>
                <a:spcPts val="3440"/>
              </a:lnSpc>
              <a:buClr>
                <a:srgbClr val="7EBB52"/>
              </a:buClr>
              <a:buSzPct val="75000"/>
              <a:buFont typeface="Wingdings" pitchFamily="2" charset="2"/>
              <a:buChar char="§"/>
              <a:defRPr>
                <a:latin typeface="Arial" panose="020B0604020202020204" pitchFamily="34" charset="0"/>
                <a:cs typeface="Arial" panose="020B0604020202020204" pitchFamily="34" charset="0"/>
              </a:defRPr>
            </a:lvl3pPr>
            <a:lvl4pPr marL="1600200" indent="-228600">
              <a:lnSpc>
                <a:spcPts val="3440"/>
              </a:lnSpc>
              <a:buClr>
                <a:srgbClr val="7EBB52"/>
              </a:buClr>
              <a:buSzPct val="75000"/>
              <a:buFont typeface="Wingdings" pitchFamily="2" charset="2"/>
              <a:buChar char="§"/>
              <a:defRPr>
                <a:latin typeface="Arial" panose="020B0604020202020204" pitchFamily="34" charset="0"/>
                <a:cs typeface="Arial" panose="020B0604020202020204" pitchFamily="34" charset="0"/>
              </a:defRPr>
            </a:lvl4pPr>
            <a:lvl5pPr marL="1828800" indent="0">
              <a:lnSpc>
                <a:spcPts val="3440"/>
              </a:lnSpc>
              <a:buClr>
                <a:srgbClr val="7EBB52"/>
              </a:buClr>
              <a:buSzPct val="150000"/>
              <a:buFont typeface="Wingdings" pitchFamily="2" charset="2"/>
              <a:buNone/>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13" name="Picture Placeholder 3">
            <a:extLst>
              <a:ext uri="{FF2B5EF4-FFF2-40B4-BE49-F238E27FC236}">
                <a16:creationId xmlns:a16="http://schemas.microsoft.com/office/drawing/2014/main" id="{0F9D9AC7-A96E-184D-B9A2-F1E477E86033}"/>
              </a:ext>
            </a:extLst>
          </p:cNvPr>
          <p:cNvSpPr>
            <a:spLocks noGrp="1"/>
          </p:cNvSpPr>
          <p:nvPr>
            <p:ph type="pic" sz="quarter" idx="17"/>
          </p:nvPr>
        </p:nvSpPr>
        <p:spPr>
          <a:xfrm>
            <a:off x="6096000" y="635065"/>
            <a:ext cx="6096000" cy="5981481"/>
          </a:xfrm>
          <a:noFill/>
        </p:spPr>
        <p:txBody>
          <a:bodyPr/>
          <a:lstStyle/>
          <a:p>
            <a:endParaRPr lang="en-US"/>
          </a:p>
        </p:txBody>
      </p:sp>
      <p:sp>
        <p:nvSpPr>
          <p:cNvPr id="19" name="Google Shape;10;p2">
            <a:extLst>
              <a:ext uri="{FF2B5EF4-FFF2-40B4-BE49-F238E27FC236}">
                <a16:creationId xmlns:a16="http://schemas.microsoft.com/office/drawing/2014/main" id="{899E1142-3473-1A4E-AF61-C067C13E09FC}"/>
              </a:ext>
            </a:extLst>
          </p:cNvPr>
          <p:cNvSpPr/>
          <p:nvPr userDrawn="1"/>
        </p:nvSpPr>
        <p:spPr>
          <a:xfrm>
            <a:off x="0" y="-1"/>
            <a:ext cx="12206514"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22" name="Title 1">
            <a:extLst>
              <a:ext uri="{FF2B5EF4-FFF2-40B4-BE49-F238E27FC236}">
                <a16:creationId xmlns:a16="http://schemas.microsoft.com/office/drawing/2014/main" id="{BC7B5C19-058B-E04D-B825-5C32BE5BE85C}"/>
              </a:ext>
            </a:extLst>
          </p:cNvPr>
          <p:cNvSpPr>
            <a:spLocks noGrp="1"/>
          </p:cNvSpPr>
          <p:nvPr>
            <p:ph type="title" hasCustomPrompt="1"/>
          </p:nvPr>
        </p:nvSpPr>
        <p:spPr>
          <a:xfrm>
            <a:off x="166914" y="52103"/>
            <a:ext cx="9354457" cy="557343"/>
          </a:xfrm>
          <a:prstGeom prst="rect">
            <a:avLst/>
          </a:prstGeom>
        </p:spPr>
        <p:txBody>
          <a:bodyPr>
            <a:normAutofit/>
          </a:bodyPr>
          <a:lstStyle>
            <a:lvl1pPr>
              <a:defRPr lang="en-US" sz="2200" b="1" kern="1200" spc="0" dirty="0">
                <a:solidFill>
                  <a:schemeClr val="bg1"/>
                </a:solidFill>
                <a:latin typeface="Arial" panose="020B0604020202020204" pitchFamily="34" charset="0"/>
                <a:ea typeface="+mj-ea"/>
                <a:cs typeface="Arial" panose="020B0604020202020204" pitchFamily="34" charset="0"/>
              </a:defRPr>
            </a:lvl1pPr>
          </a:lstStyle>
          <a:p>
            <a:r>
              <a:rPr lang="en-US"/>
              <a:t>Check for understanding</a:t>
            </a:r>
          </a:p>
        </p:txBody>
      </p:sp>
      <p:sp>
        <p:nvSpPr>
          <p:cNvPr id="9" name="Text Placeholder 8">
            <a:extLst>
              <a:ext uri="{FF2B5EF4-FFF2-40B4-BE49-F238E27FC236}">
                <a16:creationId xmlns:a16="http://schemas.microsoft.com/office/drawing/2014/main" id="{ECB3D1A8-2C19-224C-8D91-D25C8321AF79}"/>
              </a:ext>
            </a:extLst>
          </p:cNvPr>
          <p:cNvSpPr>
            <a:spLocks noGrp="1"/>
          </p:cNvSpPr>
          <p:nvPr>
            <p:ph type="body" sz="quarter" idx="13" hasCustomPrompt="1"/>
          </p:nvPr>
        </p:nvSpPr>
        <p:spPr>
          <a:xfrm>
            <a:off x="177800" y="713621"/>
            <a:ext cx="5690737" cy="447712"/>
          </a:xfrm>
        </p:spPr>
        <p:txBody>
          <a:bodyPr anchor="ctr">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10" name="Google Shape;10;p2">
            <a:extLst>
              <a:ext uri="{FF2B5EF4-FFF2-40B4-BE49-F238E27FC236}">
                <a16:creationId xmlns:a16="http://schemas.microsoft.com/office/drawing/2014/main" id="{5D7142E8-B453-404B-B742-48239DCF266E}"/>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1" name="Slide Number Placeholder 5">
            <a:extLst>
              <a:ext uri="{FF2B5EF4-FFF2-40B4-BE49-F238E27FC236}">
                <a16:creationId xmlns:a16="http://schemas.microsoft.com/office/drawing/2014/main" id="{7276A19E-3417-D045-A2B4-FBDCBA4D0087}"/>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14" name="TextBox 13">
            <a:extLst>
              <a:ext uri="{FF2B5EF4-FFF2-40B4-BE49-F238E27FC236}">
                <a16:creationId xmlns:a16="http://schemas.microsoft.com/office/drawing/2014/main" id="{A0014A38-90B7-B948-8E54-799601883ADB}"/>
              </a:ext>
            </a:extLst>
          </p:cNvPr>
          <p:cNvSpPr txBox="1"/>
          <p:nvPr userDrawn="1"/>
        </p:nvSpPr>
        <p:spPr>
          <a:xfrm>
            <a:off x="0" y="6617325"/>
            <a:ext cx="12190186" cy="228600"/>
          </a:xfrm>
          <a:prstGeom prst="rect">
            <a:avLst/>
          </a:prstGeom>
          <a:noFill/>
        </p:spPr>
        <p:txBody>
          <a:bodyPr wrap="square" rtlCol="0">
            <a:spAutoFit/>
          </a:bodyPr>
          <a:lstStyle/>
          <a:p>
            <a:pPr algn="ctr"/>
            <a:r>
              <a:rPr lang="en-US" sz="90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a:solidFill>
                  <a:schemeClr val="bg1">
                    <a:lumMod val="95000"/>
                    <a:alpha val="80000"/>
                  </a:schemeClr>
                </a:solidFill>
                <a:latin typeface="Arial" panose="020B0604020202020204" pitchFamily="34" charset="0"/>
                <a:cs typeface="Arial" panose="020B0604020202020204" pitchFamily="34" charset="0"/>
              </a:rPr>
              <a:t>   </a:t>
            </a:r>
            <a:r>
              <a:rPr lang="en-US" sz="90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15689515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50 / 50 Bold Page">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2B0D95B4-656E-A840-B647-4C167148E052}"/>
              </a:ext>
            </a:extLst>
          </p:cNvPr>
          <p:cNvSpPr>
            <a:spLocks noGrp="1"/>
          </p:cNvSpPr>
          <p:nvPr>
            <p:ph idx="15" hasCustomPrompt="1"/>
          </p:nvPr>
        </p:nvSpPr>
        <p:spPr>
          <a:xfrm>
            <a:off x="166914" y="791164"/>
            <a:ext cx="11829616" cy="1097271"/>
          </a:xfrm>
        </p:spPr>
        <p:txBody>
          <a:bodyPr anchor="t">
            <a:normAutofit/>
          </a:bodyPr>
          <a:lstStyle>
            <a:lvl1pPr marL="0" indent="0">
              <a:lnSpc>
                <a:spcPts val="3860"/>
              </a:lnSpc>
              <a:buNone/>
              <a:defRPr sz="3200" b="1" i="0" spc="40" baseline="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Use this text style and format for emphasis or as main focus point.</a:t>
            </a:r>
          </a:p>
        </p:txBody>
      </p:sp>
      <p:sp>
        <p:nvSpPr>
          <p:cNvPr id="4" name="Picture Placeholder 3">
            <a:extLst>
              <a:ext uri="{FF2B5EF4-FFF2-40B4-BE49-F238E27FC236}">
                <a16:creationId xmlns:a16="http://schemas.microsoft.com/office/drawing/2014/main" id="{0E689AFF-0BDE-FE48-BA6B-1620938CBE8C}"/>
              </a:ext>
            </a:extLst>
          </p:cNvPr>
          <p:cNvSpPr>
            <a:spLocks noGrp="1"/>
          </p:cNvSpPr>
          <p:nvPr>
            <p:ph type="pic" sz="quarter" idx="16"/>
          </p:nvPr>
        </p:nvSpPr>
        <p:spPr>
          <a:xfrm>
            <a:off x="0" y="1888435"/>
            <a:ext cx="12192000" cy="4734640"/>
          </a:xfrm>
        </p:spPr>
        <p:txBody>
          <a:bodyPr/>
          <a:lstStyle/>
          <a:p>
            <a:endParaRPr lang="en-US"/>
          </a:p>
        </p:txBody>
      </p:sp>
      <p:sp>
        <p:nvSpPr>
          <p:cNvPr id="19" name="Google Shape;10;p2">
            <a:extLst>
              <a:ext uri="{FF2B5EF4-FFF2-40B4-BE49-F238E27FC236}">
                <a16:creationId xmlns:a16="http://schemas.microsoft.com/office/drawing/2014/main" id="{3289C797-9533-2F4D-B753-BB30BD11636E}"/>
              </a:ext>
            </a:extLst>
          </p:cNvPr>
          <p:cNvSpPr/>
          <p:nvPr userDrawn="1"/>
        </p:nvSpPr>
        <p:spPr>
          <a:xfrm>
            <a:off x="0" y="-1"/>
            <a:ext cx="12206514"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20" name="Title 1">
            <a:extLst>
              <a:ext uri="{FF2B5EF4-FFF2-40B4-BE49-F238E27FC236}">
                <a16:creationId xmlns:a16="http://schemas.microsoft.com/office/drawing/2014/main" id="{C24B6DD9-4DDF-FC48-B7EA-B6490F73317D}"/>
              </a:ext>
            </a:extLst>
          </p:cNvPr>
          <p:cNvSpPr>
            <a:spLocks noGrp="1"/>
          </p:cNvSpPr>
          <p:nvPr>
            <p:ph type="title" hasCustomPrompt="1"/>
          </p:nvPr>
        </p:nvSpPr>
        <p:spPr>
          <a:xfrm>
            <a:off x="166914" y="173325"/>
            <a:ext cx="10341864" cy="337424"/>
          </a:xfrm>
          <a:prstGeom prst="rect">
            <a:avLst/>
          </a:prstGeom>
        </p:spPr>
        <p:txBody>
          <a:bodyPr>
            <a:noAutofit/>
          </a:bodyPr>
          <a:lstStyle>
            <a:lvl1pPr algn="l" defTabSz="914400" rtl="0" eaLnBrk="1" latinLnBrk="0" hangingPunct="1">
              <a:lnSpc>
                <a:spcPct val="90000"/>
              </a:lnSpc>
              <a:spcBef>
                <a:spcPct val="0"/>
              </a:spcBef>
              <a:buNone/>
              <a:defRPr lang="en-US" sz="2200" b="1" i="0" kern="1200" spc="0" dirty="0">
                <a:solidFill>
                  <a:schemeClr val="bg1"/>
                </a:solidFill>
                <a:latin typeface="Arial" panose="020B0604020202020204" pitchFamily="34" charset="0"/>
                <a:ea typeface="+mj-ea"/>
                <a:cs typeface="Arial" panose="020B0604020202020204" pitchFamily="34" charset="0"/>
              </a:defRPr>
            </a:lvl1pPr>
          </a:lstStyle>
          <a:p>
            <a:r>
              <a:rPr lang="en-US"/>
              <a:t>Optional title or section/module</a:t>
            </a:r>
          </a:p>
        </p:txBody>
      </p:sp>
      <p:sp>
        <p:nvSpPr>
          <p:cNvPr id="10" name="Google Shape;10;p2">
            <a:extLst>
              <a:ext uri="{FF2B5EF4-FFF2-40B4-BE49-F238E27FC236}">
                <a16:creationId xmlns:a16="http://schemas.microsoft.com/office/drawing/2014/main" id="{2FD83520-6A2E-DD42-8587-4084C8CD28B1}"/>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1" name="Slide Number Placeholder 5">
            <a:extLst>
              <a:ext uri="{FF2B5EF4-FFF2-40B4-BE49-F238E27FC236}">
                <a16:creationId xmlns:a16="http://schemas.microsoft.com/office/drawing/2014/main" id="{CFDD757C-4BC9-6D4A-8B1A-DA6485D66E20}"/>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9" name="TextBox 8">
            <a:extLst>
              <a:ext uri="{FF2B5EF4-FFF2-40B4-BE49-F238E27FC236}">
                <a16:creationId xmlns:a16="http://schemas.microsoft.com/office/drawing/2014/main" id="{935265AE-61AE-014F-96BA-A4A2A08B38AA}"/>
              </a:ext>
            </a:extLst>
          </p:cNvPr>
          <p:cNvSpPr txBox="1"/>
          <p:nvPr userDrawn="1"/>
        </p:nvSpPr>
        <p:spPr>
          <a:xfrm>
            <a:off x="0" y="6617325"/>
            <a:ext cx="12190186" cy="228600"/>
          </a:xfrm>
          <a:prstGeom prst="rect">
            <a:avLst/>
          </a:prstGeom>
          <a:noFill/>
        </p:spPr>
        <p:txBody>
          <a:bodyPr wrap="square" rtlCol="0">
            <a:spAutoFit/>
          </a:bodyPr>
          <a:lstStyle/>
          <a:p>
            <a:pPr algn="ctr"/>
            <a:r>
              <a:rPr lang="en-US" sz="90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a:solidFill>
                  <a:schemeClr val="bg1">
                    <a:lumMod val="95000"/>
                    <a:alpha val="80000"/>
                  </a:schemeClr>
                </a:solidFill>
                <a:latin typeface="Arial" panose="020B0604020202020204" pitchFamily="34" charset="0"/>
                <a:cs typeface="Arial" panose="020B0604020202020204" pitchFamily="34" charset="0"/>
              </a:rPr>
              <a:t>   </a:t>
            </a:r>
            <a:r>
              <a:rPr lang="en-US" sz="90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1729700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gal Slid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61CF6E-1BD0-D644-83DF-6DAF173225CA}"/>
              </a:ext>
            </a:extLst>
          </p:cNvPr>
          <p:cNvSpPr txBox="1"/>
          <p:nvPr userDrawn="1"/>
        </p:nvSpPr>
        <p:spPr>
          <a:xfrm>
            <a:off x="1291904" y="1886009"/>
            <a:ext cx="9622706" cy="34778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3500">
                <a:solidFill>
                  <a:srgbClr val="F2F5FA"/>
                </a:solidFill>
                <a:latin typeface="Roboto Slab Regular"/>
                <a:ea typeface="Roboto Slab Regular"/>
                <a:cs typeface="Roboto Slab Regular"/>
                <a:sym typeface="Roboto Slab Regular"/>
              </a:defRPr>
            </a:pPr>
            <a:r>
              <a:rPr lang="en-US" sz="2000" b="1" i="0" kern="1200" spc="40" baseline="0">
                <a:solidFill>
                  <a:schemeClr val="tx1">
                    <a:alpha val="50000"/>
                  </a:schemeClr>
                </a:solidFill>
                <a:latin typeface="Arial" panose="020B0604020202020204" pitchFamily="34" charset="0"/>
                <a:ea typeface="+mn-ea"/>
                <a:cs typeface="Arial" panose="020B0604020202020204" pitchFamily="34" charset="0"/>
              </a:rPr>
              <a:t>© 2020 Great Minds PBC</a:t>
            </a:r>
          </a:p>
          <a:p>
            <a:pPr algn="ctr">
              <a:lnSpc>
                <a:spcPct val="100000"/>
              </a:lnSpc>
              <a:defRPr sz="3500">
                <a:solidFill>
                  <a:srgbClr val="F2F5FA"/>
                </a:solidFill>
                <a:latin typeface="Roboto Slab Regular"/>
                <a:ea typeface="Roboto Slab Regular"/>
                <a:cs typeface="Roboto Slab Regular"/>
                <a:sym typeface="Roboto Slab Regular"/>
              </a:defRPr>
            </a:pPr>
            <a:endParaRPr lang="en-US" sz="2000" b="1" i="0" kern="1200" spc="40" baseline="0">
              <a:solidFill>
                <a:schemeClr val="tx1">
                  <a:alpha val="50000"/>
                </a:schemeClr>
              </a:solidFill>
              <a:latin typeface="Arial" panose="020B0604020202020204" pitchFamily="34" charset="0"/>
              <a:ea typeface="+mn-ea"/>
              <a:cs typeface="Arial" panose="020B0604020202020204" pitchFamily="34" charset="0"/>
            </a:endParaRPr>
          </a:p>
          <a:p>
            <a:pPr algn="ctr">
              <a:lnSpc>
                <a:spcPct val="100000"/>
              </a:lnSpc>
              <a:defRPr sz="3500">
                <a:solidFill>
                  <a:srgbClr val="F2F5FA"/>
                </a:solidFill>
                <a:latin typeface="Roboto Slab Regular"/>
                <a:ea typeface="Roboto Slab Regular"/>
                <a:cs typeface="Roboto Slab Regular"/>
                <a:sym typeface="Roboto Slab Regular"/>
              </a:defRPr>
            </a:pPr>
            <a:r>
              <a:rPr lang="en-US" sz="2000" b="1" i="0" kern="1200" spc="40" baseline="0">
                <a:solidFill>
                  <a:schemeClr val="tx1">
                    <a:alpha val="50000"/>
                  </a:schemeClr>
                </a:solidFill>
                <a:latin typeface="Arial" panose="020B0604020202020204" pitchFamily="34" charset="0"/>
                <a:ea typeface="+mn-ea"/>
                <a:cs typeface="Arial" panose="020B0604020202020204" pitchFamily="34" charset="0"/>
              </a:rPr>
              <a:t>This slide deck is for use with Great Minds </a:t>
            </a:r>
            <a:r>
              <a:rPr lang="en-US" sz="2000" b="1" i="1" kern="1200" spc="40" baseline="0">
                <a:solidFill>
                  <a:schemeClr val="tx1">
                    <a:alpha val="50000"/>
                  </a:schemeClr>
                </a:solidFill>
                <a:latin typeface="Arial" panose="020B0604020202020204" pitchFamily="34" charset="0"/>
                <a:ea typeface="+mn-ea"/>
                <a:cs typeface="Arial" panose="020B0604020202020204" pitchFamily="34" charset="0"/>
              </a:rPr>
              <a:t>Eureka Math</a:t>
            </a:r>
            <a:r>
              <a:rPr lang="en-US" sz="2000" b="1" i="0" kern="1200" spc="40" baseline="30000">
                <a:solidFill>
                  <a:schemeClr val="tx1">
                    <a:alpha val="50000"/>
                  </a:schemeClr>
                </a:solidFill>
                <a:latin typeface="Arial" panose="020B0604020202020204" pitchFamily="34" charset="0"/>
                <a:ea typeface="+mn-ea"/>
                <a:cs typeface="Arial" panose="020B0604020202020204" pitchFamily="34" charset="0"/>
              </a:rPr>
              <a:t>©</a:t>
            </a:r>
            <a:r>
              <a:rPr lang="en-US" sz="2000" b="1" i="0" kern="1200" spc="40" baseline="0">
                <a:solidFill>
                  <a:schemeClr val="tx1">
                    <a:alpha val="50000"/>
                  </a:schemeClr>
                </a:solidFill>
                <a:latin typeface="Arial" panose="020B0604020202020204" pitchFamily="34" charset="0"/>
                <a:ea typeface="+mn-ea"/>
                <a:cs typeface="Arial" panose="020B0604020202020204" pitchFamily="34" charset="0"/>
              </a:rPr>
              <a:t> curriculum and only for classroom or online presentation to students. Reproduction and distribution of these slides, in whole or in part, are strictly prohibited. Additionally, these slides may not be altered in any way.  </a:t>
            </a:r>
          </a:p>
          <a:p>
            <a:pPr algn="ctr">
              <a:lnSpc>
                <a:spcPct val="100000"/>
              </a:lnSpc>
              <a:defRPr sz="3500">
                <a:solidFill>
                  <a:srgbClr val="F2F5FA"/>
                </a:solidFill>
                <a:latin typeface="Roboto Slab Regular"/>
                <a:ea typeface="Roboto Slab Regular"/>
                <a:cs typeface="Roboto Slab Regular"/>
                <a:sym typeface="Roboto Slab Regular"/>
              </a:defRPr>
            </a:pPr>
            <a:endParaRPr lang="en-US" sz="2000" b="1" i="0" kern="1200" spc="40" baseline="0">
              <a:solidFill>
                <a:schemeClr val="tx1">
                  <a:alpha val="50000"/>
                </a:schemeClr>
              </a:solidFill>
              <a:latin typeface="Arial" panose="020B0604020202020204" pitchFamily="34" charset="0"/>
              <a:ea typeface="+mn-ea"/>
              <a:cs typeface="Arial" panose="020B0604020202020204" pitchFamily="34" charset="0"/>
            </a:endParaRPr>
          </a:p>
          <a:p>
            <a:pPr algn="ctr">
              <a:lnSpc>
                <a:spcPct val="100000"/>
              </a:lnSpc>
              <a:defRPr sz="3500">
                <a:solidFill>
                  <a:srgbClr val="F2F5FA"/>
                </a:solidFill>
                <a:latin typeface="Roboto Slab Regular"/>
                <a:ea typeface="Roboto Slab Regular"/>
                <a:cs typeface="Roboto Slab Regular"/>
                <a:sym typeface="Roboto Slab Regular"/>
              </a:defRPr>
            </a:pPr>
            <a:r>
              <a:rPr lang="en-US" sz="2000" b="1" i="0" kern="1200" spc="40" baseline="0">
                <a:solidFill>
                  <a:schemeClr val="tx1">
                    <a:alpha val="50000"/>
                  </a:schemeClr>
                </a:solidFill>
                <a:latin typeface="Arial" panose="020B0604020202020204" pitchFamily="34" charset="0"/>
                <a:ea typeface="+mn-ea"/>
                <a:cs typeface="Arial" panose="020B0604020202020204" pitchFamily="34" charset="0"/>
              </a:rPr>
              <a:t>For more information or to purchase additional </a:t>
            </a:r>
            <a:r>
              <a:rPr lang="en-US" sz="2000" b="1" i="1" kern="1200" spc="40" baseline="0">
                <a:solidFill>
                  <a:schemeClr val="tx1">
                    <a:alpha val="50000"/>
                  </a:schemeClr>
                </a:solidFill>
                <a:latin typeface="Arial" panose="020B0604020202020204" pitchFamily="34" charset="0"/>
                <a:ea typeface="+mn-ea"/>
                <a:cs typeface="Arial" panose="020B0604020202020204" pitchFamily="34" charset="0"/>
              </a:rPr>
              <a:t>Eureka Math </a:t>
            </a:r>
            <a:r>
              <a:rPr lang="en-US" sz="2000" b="1" i="0" kern="1200" spc="40" baseline="0">
                <a:solidFill>
                  <a:schemeClr val="tx1">
                    <a:alpha val="50000"/>
                  </a:schemeClr>
                </a:solidFill>
                <a:latin typeface="Arial" panose="020B0604020202020204" pitchFamily="34" charset="0"/>
                <a:ea typeface="+mn-ea"/>
                <a:cs typeface="Arial" panose="020B0604020202020204" pitchFamily="34" charset="0"/>
              </a:rPr>
              <a:t>materials, visit </a:t>
            </a:r>
            <a:r>
              <a:rPr lang="en-US" sz="2000" b="1" i="0" kern="1200" spc="40" baseline="0" err="1">
                <a:solidFill>
                  <a:schemeClr val="tx1">
                    <a:alpha val="50000"/>
                  </a:schemeClr>
                </a:solidFill>
                <a:latin typeface="Arial" panose="020B0604020202020204" pitchFamily="34" charset="0"/>
                <a:ea typeface="+mn-ea"/>
                <a:cs typeface="Arial" panose="020B0604020202020204" pitchFamily="34" charset="0"/>
              </a:rPr>
              <a:t>www.greatminds.org</a:t>
            </a:r>
            <a:r>
              <a:rPr lang="en-US" sz="2000" b="1" i="0" kern="1200" spc="40" baseline="0">
                <a:solidFill>
                  <a:schemeClr val="tx1">
                    <a:alpha val="50000"/>
                  </a:schemeClr>
                </a:solidFill>
                <a:latin typeface="Arial" panose="020B0604020202020204" pitchFamily="34" charset="0"/>
                <a:ea typeface="+mn-ea"/>
                <a:cs typeface="Arial" panose="020B0604020202020204" pitchFamily="34" charset="0"/>
              </a:rPr>
              <a:t>.</a:t>
            </a:r>
          </a:p>
          <a:p>
            <a:pPr algn="ctr">
              <a:lnSpc>
                <a:spcPct val="100000"/>
              </a:lnSpc>
              <a:defRPr sz="3500">
                <a:solidFill>
                  <a:srgbClr val="F2F5FA"/>
                </a:solidFill>
                <a:latin typeface="Roboto Slab Regular"/>
                <a:ea typeface="Roboto Slab Regular"/>
                <a:cs typeface="Roboto Slab Regular"/>
                <a:sym typeface="Roboto Slab Regular"/>
              </a:defRPr>
            </a:pPr>
            <a:endParaRPr lang="en-US" sz="2000" b="1" i="0" kern="1200" spc="40" baseline="0">
              <a:solidFill>
                <a:schemeClr val="tx1">
                  <a:alpha val="50000"/>
                </a:schemeClr>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sz="3500">
                <a:solidFill>
                  <a:srgbClr val="F2F5FA"/>
                </a:solidFill>
                <a:latin typeface="Roboto Slab Regular"/>
                <a:ea typeface="Roboto Slab Regular"/>
                <a:cs typeface="Roboto Slab Regular"/>
                <a:sym typeface="Roboto Slab Regular"/>
              </a:defRPr>
            </a:pPr>
            <a:endParaRPr lang="en-US" sz="2000" b="1" i="0" kern="1200" spc="40" baseline="0">
              <a:solidFill>
                <a:schemeClr val="tx1">
                  <a:alpha val="50000"/>
                </a:schemeClr>
              </a:solidFill>
              <a:latin typeface="Arial" panose="020B0604020202020204" pitchFamily="34" charset="0"/>
              <a:ea typeface="+mn-ea"/>
              <a:cs typeface="Arial" panose="020B0604020202020204" pitchFamily="34" charset="0"/>
            </a:endParaRPr>
          </a:p>
        </p:txBody>
      </p:sp>
      <p:sp>
        <p:nvSpPr>
          <p:cNvPr id="11" name="Google Shape;10;p2">
            <a:extLst>
              <a:ext uri="{FF2B5EF4-FFF2-40B4-BE49-F238E27FC236}">
                <a16:creationId xmlns:a16="http://schemas.microsoft.com/office/drawing/2014/main" id="{DB5D9561-35D2-DE4F-A084-E2113BD2B512}"/>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6" name="Slide Number Placeholder 5">
            <a:extLst>
              <a:ext uri="{FF2B5EF4-FFF2-40B4-BE49-F238E27FC236}">
                <a16:creationId xmlns:a16="http://schemas.microsoft.com/office/drawing/2014/main" id="{CD8FF74F-EA29-3449-856F-DC4F4A0525F6}"/>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20" name="TextBox 19">
            <a:extLst>
              <a:ext uri="{FF2B5EF4-FFF2-40B4-BE49-F238E27FC236}">
                <a16:creationId xmlns:a16="http://schemas.microsoft.com/office/drawing/2014/main" id="{901E03C2-6B92-DA4D-A55B-FFC968E2AF94}"/>
              </a:ext>
            </a:extLst>
          </p:cNvPr>
          <p:cNvSpPr txBox="1"/>
          <p:nvPr userDrawn="1"/>
        </p:nvSpPr>
        <p:spPr>
          <a:xfrm>
            <a:off x="6716696" y="6617325"/>
            <a:ext cx="5473490" cy="230832"/>
          </a:xfrm>
          <a:prstGeom prst="rect">
            <a:avLst/>
          </a:prstGeom>
          <a:noFill/>
        </p:spPr>
        <p:txBody>
          <a:bodyPr wrap="square" rtlCol="0">
            <a:spAutoFit/>
          </a:bodyPr>
          <a:lstStyle/>
          <a:p>
            <a:pPr algn="r"/>
            <a:r>
              <a:rPr lang="en-US" sz="90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a:solidFill>
                  <a:schemeClr val="bg1">
                    <a:lumMod val="95000"/>
                    <a:alpha val="80000"/>
                  </a:schemeClr>
                </a:solidFill>
                <a:latin typeface="Arial" panose="020B0604020202020204" pitchFamily="34" charset="0"/>
                <a:cs typeface="Arial" panose="020B0604020202020204" pitchFamily="34" charset="0"/>
              </a:rPr>
              <a:t>   </a:t>
            </a:r>
            <a:r>
              <a:rPr lang="en-US" sz="90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
        <p:nvSpPr>
          <p:cNvPr id="12" name="Google Shape;10;p2">
            <a:extLst>
              <a:ext uri="{FF2B5EF4-FFF2-40B4-BE49-F238E27FC236}">
                <a16:creationId xmlns:a16="http://schemas.microsoft.com/office/drawing/2014/main" id="{C0860CA6-DABB-A44B-89DD-18C7DF4111B7}"/>
              </a:ext>
            </a:extLst>
          </p:cNvPr>
          <p:cNvSpPr/>
          <p:nvPr userDrawn="1"/>
        </p:nvSpPr>
        <p:spPr>
          <a:xfrm>
            <a:off x="0" y="-1"/>
            <a:ext cx="12206514"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Tree>
    <p:extLst>
      <p:ext uri="{BB962C8B-B14F-4D97-AF65-F5344CB8AC3E}">
        <p14:creationId xmlns:p14="http://schemas.microsoft.com/office/powerpoint/2010/main" val="1104525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2B0D95B4-656E-A840-B647-4C167148E052}"/>
              </a:ext>
            </a:extLst>
          </p:cNvPr>
          <p:cNvSpPr>
            <a:spLocks noGrp="1"/>
          </p:cNvSpPr>
          <p:nvPr>
            <p:ph idx="15" hasCustomPrompt="1"/>
          </p:nvPr>
        </p:nvSpPr>
        <p:spPr>
          <a:xfrm>
            <a:off x="194439" y="1753901"/>
            <a:ext cx="11309989" cy="2138913"/>
          </a:xfrm>
        </p:spPr>
        <p:txBody>
          <a:bodyPr anchor="b">
            <a:normAutofit/>
          </a:bodyPr>
          <a:lstStyle>
            <a:lvl1pPr marL="0" indent="0">
              <a:lnSpc>
                <a:spcPts val="3860"/>
              </a:lnSpc>
              <a:buNone/>
              <a:defRPr sz="3200" b="1" i="0" spc="40" baseline="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Use this text style and format for emphasis or as main focus point.</a:t>
            </a:r>
          </a:p>
        </p:txBody>
      </p:sp>
      <p:sp>
        <p:nvSpPr>
          <p:cNvPr id="17" name="Content Placeholder 2">
            <a:extLst>
              <a:ext uri="{FF2B5EF4-FFF2-40B4-BE49-F238E27FC236}">
                <a16:creationId xmlns:a16="http://schemas.microsoft.com/office/drawing/2014/main" id="{D74BCF6A-5331-CC42-900B-3E28E21DB4CC}"/>
              </a:ext>
            </a:extLst>
          </p:cNvPr>
          <p:cNvSpPr>
            <a:spLocks noGrp="1"/>
          </p:cNvSpPr>
          <p:nvPr>
            <p:ph idx="16" hasCustomPrompt="1"/>
          </p:nvPr>
        </p:nvSpPr>
        <p:spPr>
          <a:xfrm>
            <a:off x="193675" y="3926851"/>
            <a:ext cx="9358098" cy="2219123"/>
          </a:xfrm>
        </p:spPr>
        <p:txBody>
          <a:bodyPr anchor="t">
            <a:normAutofit/>
          </a:bodyPr>
          <a:lstStyle>
            <a:lvl1pPr marL="0" indent="0">
              <a:lnSpc>
                <a:spcPts val="3060"/>
              </a:lnSpc>
              <a:buNone/>
              <a:defRPr sz="1800" b="0" i="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Smaller text can help set proper hierarchy in a dense page. Use this text size for body text or longer bodies of text, while keeping in mind readability and page density. </a:t>
            </a:r>
          </a:p>
          <a:p>
            <a:pPr lvl="0"/>
            <a:r>
              <a:rPr lang="en-US" err="1"/>
              <a:t>Liquatur</a:t>
            </a:r>
            <a:r>
              <a:rPr lang="en-US"/>
              <a:t>, </a:t>
            </a:r>
            <a:r>
              <a:rPr lang="en-US" err="1"/>
              <a:t>oditatem</a:t>
            </a:r>
            <a:r>
              <a:rPr lang="en-US"/>
              <a:t> </a:t>
            </a:r>
            <a:r>
              <a:rPr lang="en-US" err="1"/>
              <a:t>aruptas</a:t>
            </a:r>
            <a:r>
              <a:rPr lang="en-US"/>
              <a:t> </a:t>
            </a:r>
            <a:r>
              <a:rPr lang="en-US" err="1"/>
              <a:t>dolla</a:t>
            </a:r>
            <a:r>
              <a:rPr lang="en-US"/>
              <a:t> </a:t>
            </a:r>
            <a:r>
              <a:rPr lang="en-US" err="1"/>
              <a:t>sam</a:t>
            </a:r>
            <a:r>
              <a:rPr lang="en-US"/>
              <a:t> </a:t>
            </a:r>
            <a:r>
              <a:rPr lang="en-US" err="1"/>
              <a:t>fugiam</a:t>
            </a:r>
            <a:r>
              <a:rPr lang="en-US"/>
              <a:t>, </a:t>
            </a:r>
            <a:r>
              <a:rPr lang="en-US" err="1"/>
              <a:t>ut</a:t>
            </a:r>
            <a:r>
              <a:rPr lang="en-US"/>
              <a:t> </a:t>
            </a:r>
            <a:r>
              <a:rPr lang="en-US" err="1"/>
              <a:t>eiunt</a:t>
            </a:r>
            <a:r>
              <a:rPr lang="en-US"/>
              <a:t> </a:t>
            </a:r>
            <a:r>
              <a:rPr lang="en-US" err="1"/>
              <a:t>utem</a:t>
            </a:r>
            <a:r>
              <a:rPr lang="en-US"/>
              <a:t> </a:t>
            </a:r>
            <a:r>
              <a:rPr lang="en-US" err="1"/>
              <a:t>eium</a:t>
            </a:r>
            <a:r>
              <a:rPr lang="en-US"/>
              <a:t> a </a:t>
            </a:r>
            <a:r>
              <a:rPr lang="en-US" err="1"/>
              <a:t>veria</a:t>
            </a:r>
            <a:r>
              <a:rPr lang="en-US"/>
              <a:t> </a:t>
            </a:r>
            <a:r>
              <a:rPr lang="en-US" err="1"/>
              <a:t>dolecti</a:t>
            </a:r>
            <a:r>
              <a:rPr lang="en-US"/>
              <a:t> </a:t>
            </a:r>
            <a:r>
              <a:rPr lang="en-US" err="1"/>
              <a:t>atiuntu</a:t>
            </a:r>
            <a:r>
              <a:rPr lang="en-US"/>
              <a:t> </a:t>
            </a:r>
            <a:r>
              <a:rPr lang="en-US" err="1"/>
              <a:t>ribusanto</a:t>
            </a:r>
            <a:r>
              <a:rPr lang="en-US"/>
              <a:t> </a:t>
            </a:r>
            <a:r>
              <a:rPr lang="en-US" err="1"/>
              <a:t>odit</a:t>
            </a:r>
            <a:r>
              <a:rPr lang="en-US"/>
              <a:t> </a:t>
            </a:r>
            <a:r>
              <a:rPr lang="en-US" err="1"/>
              <a:t>ulparia</a:t>
            </a:r>
            <a:r>
              <a:rPr lang="en-US"/>
              <a:t> </a:t>
            </a:r>
            <a:r>
              <a:rPr lang="en-US" err="1"/>
              <a:t>cuscim</a:t>
            </a:r>
            <a:r>
              <a:rPr lang="en-US"/>
              <a:t> </a:t>
            </a:r>
            <a:r>
              <a:rPr lang="en-US" err="1"/>
              <a:t>fugia</a:t>
            </a:r>
            <a:r>
              <a:rPr lang="en-US"/>
              <a:t> </a:t>
            </a:r>
            <a:r>
              <a:rPr lang="en-US" err="1"/>
              <a:t>quae</a:t>
            </a:r>
            <a:r>
              <a:rPr lang="en-US"/>
              <a:t> </a:t>
            </a:r>
            <a:r>
              <a:rPr lang="en-US" err="1"/>
              <a:t>dolestis</a:t>
            </a:r>
            <a:r>
              <a:rPr lang="en-US"/>
              <a:t> </a:t>
            </a:r>
            <a:r>
              <a:rPr lang="en-US" err="1"/>
              <a:t>essi</a:t>
            </a:r>
            <a:r>
              <a:rPr lang="en-US"/>
              <a:t> </a:t>
            </a:r>
            <a:r>
              <a:rPr lang="en-US" err="1"/>
              <a:t>bearum</a:t>
            </a:r>
            <a:r>
              <a:rPr lang="en-US"/>
              <a:t> </a:t>
            </a:r>
            <a:r>
              <a:rPr lang="en-US" err="1"/>
              <a:t>autatius</a:t>
            </a:r>
            <a:r>
              <a:rPr lang="en-US"/>
              <a:t> eat arum, </a:t>
            </a:r>
            <a:r>
              <a:rPr lang="en-US" err="1"/>
              <a:t>omnihil</a:t>
            </a:r>
            <a:r>
              <a:rPr lang="en-US"/>
              <a:t> </a:t>
            </a:r>
            <a:r>
              <a:rPr lang="en-US" err="1"/>
              <a:t>laborio</a:t>
            </a:r>
            <a:r>
              <a:rPr lang="en-US"/>
              <a:t> </a:t>
            </a:r>
            <a:r>
              <a:rPr lang="en-US" err="1"/>
              <a:t>explit</a:t>
            </a:r>
            <a:r>
              <a:rPr lang="en-US"/>
              <a:t> </a:t>
            </a:r>
            <a:r>
              <a:rPr lang="en-US" err="1"/>
              <a:t>facipiet</a:t>
            </a:r>
            <a:r>
              <a:rPr lang="en-US"/>
              <a:t>, </a:t>
            </a:r>
            <a:r>
              <a:rPr lang="en-US" err="1"/>
              <a:t>autempos</a:t>
            </a:r>
            <a:r>
              <a:rPr lang="en-US"/>
              <a:t>  </a:t>
            </a:r>
          </a:p>
        </p:txBody>
      </p:sp>
      <p:sp>
        <p:nvSpPr>
          <p:cNvPr id="20" name="Google Shape;10;p2">
            <a:extLst>
              <a:ext uri="{FF2B5EF4-FFF2-40B4-BE49-F238E27FC236}">
                <a16:creationId xmlns:a16="http://schemas.microsoft.com/office/drawing/2014/main" id="{0C5791EF-4725-744C-8E4B-5D72B0B76AF6}"/>
              </a:ext>
            </a:extLst>
          </p:cNvPr>
          <p:cNvSpPr/>
          <p:nvPr userDrawn="1"/>
        </p:nvSpPr>
        <p:spPr>
          <a:xfrm>
            <a:off x="0" y="9843"/>
            <a:ext cx="12206514"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21" name="Title 1">
            <a:extLst>
              <a:ext uri="{FF2B5EF4-FFF2-40B4-BE49-F238E27FC236}">
                <a16:creationId xmlns:a16="http://schemas.microsoft.com/office/drawing/2014/main" id="{225C8B91-D3F5-8947-8C5B-7D8BE1220227}"/>
              </a:ext>
            </a:extLst>
          </p:cNvPr>
          <p:cNvSpPr>
            <a:spLocks noGrp="1"/>
          </p:cNvSpPr>
          <p:nvPr>
            <p:ph type="title" hasCustomPrompt="1"/>
          </p:nvPr>
        </p:nvSpPr>
        <p:spPr>
          <a:xfrm>
            <a:off x="166914" y="173325"/>
            <a:ext cx="10341864" cy="337424"/>
          </a:xfrm>
          <a:prstGeom prst="rect">
            <a:avLst/>
          </a:prstGeom>
        </p:spPr>
        <p:txBody>
          <a:bodyPr>
            <a:noAutofit/>
          </a:bodyPr>
          <a:lstStyle>
            <a:lvl1pPr>
              <a:defRPr sz="2200" b="1" spc="0">
                <a:solidFill>
                  <a:schemeClr val="bg1"/>
                </a:solidFill>
                <a:latin typeface="Arial" panose="020B0604020202020204" pitchFamily="34" charset="0"/>
                <a:cs typeface="Arial" panose="020B0604020202020204" pitchFamily="34" charset="0"/>
              </a:defRPr>
            </a:lvl1pPr>
          </a:lstStyle>
          <a:p>
            <a:r>
              <a:rPr lang="en-US"/>
              <a:t>Optional title or section/module</a:t>
            </a:r>
          </a:p>
        </p:txBody>
      </p:sp>
      <p:sp>
        <p:nvSpPr>
          <p:cNvPr id="25" name="Text Placeholder 8">
            <a:extLst>
              <a:ext uri="{FF2B5EF4-FFF2-40B4-BE49-F238E27FC236}">
                <a16:creationId xmlns:a16="http://schemas.microsoft.com/office/drawing/2014/main" id="{22BF2766-55D4-634A-B9A7-51976A643BB8}"/>
              </a:ext>
            </a:extLst>
          </p:cNvPr>
          <p:cNvSpPr>
            <a:spLocks noGrp="1"/>
          </p:cNvSpPr>
          <p:nvPr>
            <p:ph type="body" sz="quarter" idx="13" hasCustomPrompt="1"/>
          </p:nvPr>
        </p:nvSpPr>
        <p:spPr>
          <a:xfrm>
            <a:off x="177800" y="713621"/>
            <a:ext cx="5690737" cy="447712"/>
          </a:xfrm>
        </p:spPr>
        <p:txBody>
          <a:bodyPr anchor="ctr">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10" name="Google Shape;10;p2">
            <a:extLst>
              <a:ext uri="{FF2B5EF4-FFF2-40B4-BE49-F238E27FC236}">
                <a16:creationId xmlns:a16="http://schemas.microsoft.com/office/drawing/2014/main" id="{490102A4-ADA7-4442-806E-E8F7E930638C}"/>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1" name="Slide Number Placeholder 5">
            <a:extLst>
              <a:ext uri="{FF2B5EF4-FFF2-40B4-BE49-F238E27FC236}">
                <a16:creationId xmlns:a16="http://schemas.microsoft.com/office/drawing/2014/main" id="{DFB3C87F-EBFE-6F42-9B00-9B58630E1CE0}"/>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14" name="TextBox 13">
            <a:extLst>
              <a:ext uri="{FF2B5EF4-FFF2-40B4-BE49-F238E27FC236}">
                <a16:creationId xmlns:a16="http://schemas.microsoft.com/office/drawing/2014/main" id="{96F77869-2EF5-5548-9B27-7E40D1187948}"/>
              </a:ext>
            </a:extLst>
          </p:cNvPr>
          <p:cNvSpPr txBox="1"/>
          <p:nvPr userDrawn="1"/>
        </p:nvSpPr>
        <p:spPr>
          <a:xfrm>
            <a:off x="-17054" y="6617325"/>
            <a:ext cx="12207240" cy="230832"/>
          </a:xfrm>
          <a:prstGeom prst="rect">
            <a:avLst/>
          </a:prstGeom>
          <a:noFill/>
        </p:spPr>
        <p:txBody>
          <a:bodyPr wrap="square" rtlCol="0">
            <a:spAutoFit/>
          </a:bodyPr>
          <a:lstStyle/>
          <a:p>
            <a:pPr algn="ctr"/>
            <a:r>
              <a:rPr lang="en-US" sz="90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a:solidFill>
                  <a:schemeClr val="bg1">
                    <a:lumMod val="95000"/>
                    <a:alpha val="80000"/>
                  </a:schemeClr>
                </a:solidFill>
                <a:latin typeface="Arial" panose="020B0604020202020204" pitchFamily="34" charset="0"/>
                <a:cs typeface="Arial" panose="020B0604020202020204" pitchFamily="34" charset="0"/>
              </a:rPr>
              <a:t>   </a:t>
            </a:r>
            <a:r>
              <a:rPr lang="en-US" sz="90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32220690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0 / 50 Bold Page">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2B0D95B4-656E-A840-B647-4C167148E052}"/>
              </a:ext>
            </a:extLst>
          </p:cNvPr>
          <p:cNvSpPr>
            <a:spLocks noGrp="1"/>
          </p:cNvSpPr>
          <p:nvPr>
            <p:ph idx="15" hasCustomPrompt="1"/>
          </p:nvPr>
        </p:nvSpPr>
        <p:spPr>
          <a:xfrm>
            <a:off x="194439" y="1753901"/>
            <a:ext cx="5687745" cy="4389720"/>
          </a:xfrm>
        </p:spPr>
        <p:txBody>
          <a:bodyPr anchor="ctr">
            <a:normAutofit/>
          </a:bodyPr>
          <a:lstStyle>
            <a:lvl1pPr marL="0" indent="0">
              <a:lnSpc>
                <a:spcPts val="3860"/>
              </a:lnSpc>
              <a:buNone/>
              <a:defRPr sz="3200" b="1" i="0" spc="40" baseline="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a:p>
            <a:pPr lvl="0"/>
            <a:r>
              <a:rPr lang="en-US"/>
              <a:t>Use this text style and format for emphasis or as main focus point.</a:t>
            </a:r>
          </a:p>
        </p:txBody>
      </p:sp>
      <p:sp>
        <p:nvSpPr>
          <p:cNvPr id="4" name="Picture Placeholder 3">
            <a:extLst>
              <a:ext uri="{FF2B5EF4-FFF2-40B4-BE49-F238E27FC236}">
                <a16:creationId xmlns:a16="http://schemas.microsoft.com/office/drawing/2014/main" id="{0E689AFF-0BDE-FE48-BA6B-1620938CBE8C}"/>
              </a:ext>
            </a:extLst>
          </p:cNvPr>
          <p:cNvSpPr>
            <a:spLocks noGrp="1"/>
          </p:cNvSpPr>
          <p:nvPr>
            <p:ph type="pic" sz="quarter" idx="16"/>
          </p:nvPr>
        </p:nvSpPr>
        <p:spPr>
          <a:xfrm>
            <a:off x="6096000" y="617838"/>
            <a:ext cx="6096000" cy="6005237"/>
          </a:xfrm>
        </p:spPr>
        <p:txBody>
          <a:bodyPr/>
          <a:lstStyle/>
          <a:p>
            <a:endParaRPr lang="en-US"/>
          </a:p>
        </p:txBody>
      </p:sp>
      <p:sp>
        <p:nvSpPr>
          <p:cNvPr id="19" name="Google Shape;10;p2">
            <a:extLst>
              <a:ext uri="{FF2B5EF4-FFF2-40B4-BE49-F238E27FC236}">
                <a16:creationId xmlns:a16="http://schemas.microsoft.com/office/drawing/2014/main" id="{3289C797-9533-2F4D-B753-BB30BD11636E}"/>
              </a:ext>
            </a:extLst>
          </p:cNvPr>
          <p:cNvSpPr/>
          <p:nvPr userDrawn="1"/>
        </p:nvSpPr>
        <p:spPr>
          <a:xfrm>
            <a:off x="0" y="-1"/>
            <a:ext cx="12206514"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20" name="Title 1">
            <a:extLst>
              <a:ext uri="{FF2B5EF4-FFF2-40B4-BE49-F238E27FC236}">
                <a16:creationId xmlns:a16="http://schemas.microsoft.com/office/drawing/2014/main" id="{C24B6DD9-4DDF-FC48-B7EA-B6490F73317D}"/>
              </a:ext>
            </a:extLst>
          </p:cNvPr>
          <p:cNvSpPr>
            <a:spLocks noGrp="1"/>
          </p:cNvSpPr>
          <p:nvPr>
            <p:ph type="title" hasCustomPrompt="1"/>
          </p:nvPr>
        </p:nvSpPr>
        <p:spPr>
          <a:xfrm>
            <a:off x="166914" y="173325"/>
            <a:ext cx="10341864" cy="337424"/>
          </a:xfrm>
          <a:prstGeom prst="rect">
            <a:avLst/>
          </a:prstGeom>
        </p:spPr>
        <p:txBody>
          <a:bodyPr>
            <a:noAutofit/>
          </a:bodyPr>
          <a:lstStyle>
            <a:lvl1pPr algn="l" defTabSz="914400" rtl="0" eaLnBrk="1" latinLnBrk="0" hangingPunct="1">
              <a:lnSpc>
                <a:spcPct val="90000"/>
              </a:lnSpc>
              <a:spcBef>
                <a:spcPct val="0"/>
              </a:spcBef>
              <a:buNone/>
              <a:defRPr lang="en-US" sz="2200" b="1" i="0" kern="1200" spc="0" dirty="0">
                <a:solidFill>
                  <a:schemeClr val="bg1"/>
                </a:solidFill>
                <a:latin typeface="Arial" panose="020B0604020202020204" pitchFamily="34" charset="0"/>
                <a:ea typeface="+mj-ea"/>
                <a:cs typeface="Arial" panose="020B0604020202020204" pitchFamily="34" charset="0"/>
              </a:defRPr>
            </a:lvl1pPr>
          </a:lstStyle>
          <a:p>
            <a:r>
              <a:rPr lang="en-US"/>
              <a:t>Optional title or section/module</a:t>
            </a:r>
          </a:p>
        </p:txBody>
      </p:sp>
      <p:sp>
        <p:nvSpPr>
          <p:cNvPr id="22" name="Text Placeholder 8">
            <a:extLst>
              <a:ext uri="{FF2B5EF4-FFF2-40B4-BE49-F238E27FC236}">
                <a16:creationId xmlns:a16="http://schemas.microsoft.com/office/drawing/2014/main" id="{FD1DB823-7CF0-B848-AFDB-844977D9A753}"/>
              </a:ext>
            </a:extLst>
          </p:cNvPr>
          <p:cNvSpPr>
            <a:spLocks noGrp="1"/>
          </p:cNvSpPr>
          <p:nvPr>
            <p:ph type="body" sz="quarter" idx="17" hasCustomPrompt="1"/>
          </p:nvPr>
        </p:nvSpPr>
        <p:spPr>
          <a:xfrm>
            <a:off x="177800" y="763049"/>
            <a:ext cx="5687745" cy="933191"/>
          </a:xfrm>
        </p:spPr>
        <p:txBody>
          <a:bodyPr anchor="t">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10" name="Google Shape;10;p2">
            <a:extLst>
              <a:ext uri="{FF2B5EF4-FFF2-40B4-BE49-F238E27FC236}">
                <a16:creationId xmlns:a16="http://schemas.microsoft.com/office/drawing/2014/main" id="{2FD83520-6A2E-DD42-8587-4084C8CD28B1}"/>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1" name="Slide Number Placeholder 5">
            <a:extLst>
              <a:ext uri="{FF2B5EF4-FFF2-40B4-BE49-F238E27FC236}">
                <a16:creationId xmlns:a16="http://schemas.microsoft.com/office/drawing/2014/main" id="{CFDD757C-4BC9-6D4A-8B1A-DA6485D66E20}"/>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13" name="TextBox 12">
            <a:extLst>
              <a:ext uri="{FF2B5EF4-FFF2-40B4-BE49-F238E27FC236}">
                <a16:creationId xmlns:a16="http://schemas.microsoft.com/office/drawing/2014/main" id="{926E6BF8-019C-4D47-B3A3-46D1CE87AADD}"/>
              </a:ext>
            </a:extLst>
          </p:cNvPr>
          <p:cNvSpPr txBox="1"/>
          <p:nvPr userDrawn="1"/>
        </p:nvSpPr>
        <p:spPr>
          <a:xfrm>
            <a:off x="0" y="6617325"/>
            <a:ext cx="12190186" cy="228600"/>
          </a:xfrm>
          <a:prstGeom prst="rect">
            <a:avLst/>
          </a:prstGeom>
          <a:noFill/>
        </p:spPr>
        <p:txBody>
          <a:bodyPr wrap="square" rtlCol="0">
            <a:spAutoFit/>
          </a:bodyPr>
          <a:lstStyle/>
          <a:p>
            <a:pPr algn="ctr"/>
            <a:r>
              <a:rPr lang="en-US" sz="90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a:solidFill>
                  <a:schemeClr val="bg1">
                    <a:lumMod val="95000"/>
                    <a:alpha val="80000"/>
                  </a:schemeClr>
                </a:solidFill>
                <a:latin typeface="Arial" panose="020B0604020202020204" pitchFamily="34" charset="0"/>
                <a:cs typeface="Arial" panose="020B0604020202020204" pitchFamily="34" charset="0"/>
              </a:rPr>
              <a:t>   </a:t>
            </a:r>
            <a:r>
              <a:rPr lang="en-US" sz="90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28453419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0 / 50 Content Page">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2B0D95B4-656E-A840-B647-4C167148E052}"/>
              </a:ext>
            </a:extLst>
          </p:cNvPr>
          <p:cNvSpPr>
            <a:spLocks noGrp="1"/>
          </p:cNvSpPr>
          <p:nvPr>
            <p:ph idx="15" hasCustomPrompt="1"/>
          </p:nvPr>
        </p:nvSpPr>
        <p:spPr>
          <a:xfrm>
            <a:off x="194439" y="1753901"/>
            <a:ext cx="5660451" cy="2138913"/>
          </a:xfrm>
        </p:spPr>
        <p:txBody>
          <a:bodyPr anchor="b">
            <a:normAutofit/>
          </a:bodyPr>
          <a:lstStyle>
            <a:lvl1pPr marL="0" indent="0">
              <a:lnSpc>
                <a:spcPts val="3860"/>
              </a:lnSpc>
              <a:buNone/>
              <a:defRPr sz="3200" b="1" i="0" spc="40" baseline="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p:txBody>
      </p:sp>
      <p:sp>
        <p:nvSpPr>
          <p:cNvPr id="17" name="Content Placeholder 2">
            <a:extLst>
              <a:ext uri="{FF2B5EF4-FFF2-40B4-BE49-F238E27FC236}">
                <a16:creationId xmlns:a16="http://schemas.microsoft.com/office/drawing/2014/main" id="{D74BCF6A-5331-CC42-900B-3E28E21DB4CC}"/>
              </a:ext>
            </a:extLst>
          </p:cNvPr>
          <p:cNvSpPr>
            <a:spLocks noGrp="1"/>
          </p:cNvSpPr>
          <p:nvPr>
            <p:ph idx="16" hasCustomPrompt="1"/>
          </p:nvPr>
        </p:nvSpPr>
        <p:spPr>
          <a:xfrm>
            <a:off x="193674" y="3926851"/>
            <a:ext cx="5660451" cy="2219123"/>
          </a:xfrm>
        </p:spPr>
        <p:txBody>
          <a:bodyPr anchor="t">
            <a:normAutofit/>
          </a:bodyPr>
          <a:lstStyle>
            <a:lvl1pPr marL="0" indent="0">
              <a:lnSpc>
                <a:spcPts val="3060"/>
              </a:lnSpc>
              <a:buNone/>
              <a:defRPr sz="1800" b="0" i="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Smaller text can help set proper hierarchy in a dense page. Use this text size for body text or longer bodies of text, while keeping in mind readability and page density. </a:t>
            </a:r>
          </a:p>
        </p:txBody>
      </p:sp>
      <p:sp>
        <p:nvSpPr>
          <p:cNvPr id="20" name="Google Shape;10;p2">
            <a:extLst>
              <a:ext uri="{FF2B5EF4-FFF2-40B4-BE49-F238E27FC236}">
                <a16:creationId xmlns:a16="http://schemas.microsoft.com/office/drawing/2014/main" id="{9EF07AA4-0ACF-2141-8E2B-88DDDA73723E}"/>
              </a:ext>
            </a:extLst>
          </p:cNvPr>
          <p:cNvSpPr/>
          <p:nvPr userDrawn="1"/>
        </p:nvSpPr>
        <p:spPr>
          <a:xfrm>
            <a:off x="0" y="-1"/>
            <a:ext cx="12206514"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24" name="Title 1">
            <a:extLst>
              <a:ext uri="{FF2B5EF4-FFF2-40B4-BE49-F238E27FC236}">
                <a16:creationId xmlns:a16="http://schemas.microsoft.com/office/drawing/2014/main" id="{A6C6EA64-C7AA-E340-870C-1214B43CEFA1}"/>
              </a:ext>
            </a:extLst>
          </p:cNvPr>
          <p:cNvSpPr>
            <a:spLocks noGrp="1"/>
          </p:cNvSpPr>
          <p:nvPr>
            <p:ph type="title" hasCustomPrompt="1"/>
          </p:nvPr>
        </p:nvSpPr>
        <p:spPr>
          <a:xfrm>
            <a:off x="166914" y="173325"/>
            <a:ext cx="10341864" cy="337424"/>
          </a:xfrm>
          <a:prstGeom prst="rect">
            <a:avLst/>
          </a:prstGeom>
        </p:spPr>
        <p:txBody>
          <a:bodyPr>
            <a:noAutofit/>
          </a:bodyPr>
          <a:lstStyle>
            <a:lvl1pPr>
              <a:defRPr sz="2200" b="1" spc="0">
                <a:solidFill>
                  <a:schemeClr val="bg1"/>
                </a:solidFill>
                <a:latin typeface="Arial" panose="020B0604020202020204" pitchFamily="34" charset="0"/>
                <a:cs typeface="Arial" panose="020B0604020202020204" pitchFamily="34" charset="0"/>
              </a:defRPr>
            </a:lvl1pPr>
          </a:lstStyle>
          <a:p>
            <a:r>
              <a:rPr lang="en-US"/>
              <a:t>Optional title or section/module</a:t>
            </a:r>
          </a:p>
        </p:txBody>
      </p:sp>
      <p:sp>
        <p:nvSpPr>
          <p:cNvPr id="25" name="Text Placeholder 8">
            <a:extLst>
              <a:ext uri="{FF2B5EF4-FFF2-40B4-BE49-F238E27FC236}">
                <a16:creationId xmlns:a16="http://schemas.microsoft.com/office/drawing/2014/main" id="{3C760D20-883C-0C49-A9E1-A2564B67A8C9}"/>
              </a:ext>
            </a:extLst>
          </p:cNvPr>
          <p:cNvSpPr>
            <a:spLocks noGrp="1"/>
          </p:cNvSpPr>
          <p:nvPr>
            <p:ph type="body" sz="quarter" idx="13" hasCustomPrompt="1"/>
          </p:nvPr>
        </p:nvSpPr>
        <p:spPr>
          <a:xfrm>
            <a:off x="177800" y="763049"/>
            <a:ext cx="5676325" cy="933191"/>
          </a:xfrm>
        </p:spPr>
        <p:txBody>
          <a:bodyPr anchor="t">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26" name="Picture Placeholder 3">
            <a:extLst>
              <a:ext uri="{FF2B5EF4-FFF2-40B4-BE49-F238E27FC236}">
                <a16:creationId xmlns:a16="http://schemas.microsoft.com/office/drawing/2014/main" id="{118E3C6A-23C6-2547-AE5F-47476F659F24}"/>
              </a:ext>
            </a:extLst>
          </p:cNvPr>
          <p:cNvSpPr>
            <a:spLocks noGrp="1"/>
          </p:cNvSpPr>
          <p:nvPr>
            <p:ph type="pic" sz="quarter" idx="17"/>
          </p:nvPr>
        </p:nvSpPr>
        <p:spPr>
          <a:xfrm>
            <a:off x="6096000" y="617838"/>
            <a:ext cx="6096000" cy="6005237"/>
          </a:xfrm>
        </p:spPr>
        <p:txBody>
          <a:bodyPr/>
          <a:lstStyle/>
          <a:p>
            <a:endParaRPr lang="en-US"/>
          </a:p>
        </p:txBody>
      </p:sp>
      <p:sp>
        <p:nvSpPr>
          <p:cNvPr id="12" name="Google Shape;10;p2">
            <a:extLst>
              <a:ext uri="{FF2B5EF4-FFF2-40B4-BE49-F238E27FC236}">
                <a16:creationId xmlns:a16="http://schemas.microsoft.com/office/drawing/2014/main" id="{316F43D2-2CA2-E14E-93AE-2623A8F0E813}"/>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3" name="Slide Number Placeholder 5">
            <a:extLst>
              <a:ext uri="{FF2B5EF4-FFF2-40B4-BE49-F238E27FC236}">
                <a16:creationId xmlns:a16="http://schemas.microsoft.com/office/drawing/2014/main" id="{651A8A1A-131F-3B4F-BB04-80AF977A4150}"/>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11" name="TextBox 10">
            <a:extLst>
              <a:ext uri="{FF2B5EF4-FFF2-40B4-BE49-F238E27FC236}">
                <a16:creationId xmlns:a16="http://schemas.microsoft.com/office/drawing/2014/main" id="{21C764CE-1203-0F44-996C-286FC18A44F3}"/>
              </a:ext>
            </a:extLst>
          </p:cNvPr>
          <p:cNvSpPr txBox="1"/>
          <p:nvPr userDrawn="1"/>
        </p:nvSpPr>
        <p:spPr>
          <a:xfrm>
            <a:off x="-17054" y="6617325"/>
            <a:ext cx="12207240" cy="230832"/>
          </a:xfrm>
          <a:prstGeom prst="rect">
            <a:avLst/>
          </a:prstGeom>
          <a:noFill/>
        </p:spPr>
        <p:txBody>
          <a:bodyPr wrap="square" rtlCol="0">
            <a:spAutoFit/>
          </a:bodyPr>
          <a:lstStyle/>
          <a:p>
            <a:pPr algn="ctr"/>
            <a:r>
              <a:rPr lang="en-US" sz="90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a:solidFill>
                  <a:schemeClr val="bg1">
                    <a:lumMod val="95000"/>
                    <a:alpha val="80000"/>
                  </a:schemeClr>
                </a:solidFill>
                <a:latin typeface="Arial" panose="020B0604020202020204" pitchFamily="34" charset="0"/>
                <a:cs typeface="Arial" panose="020B0604020202020204" pitchFamily="34" charset="0"/>
              </a:rPr>
              <a:t>   </a:t>
            </a:r>
            <a:r>
              <a:rPr lang="en-US" sz="90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6422737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Divider or Call Out">
    <p:spTree>
      <p:nvGrpSpPr>
        <p:cNvPr id="1" name=""/>
        <p:cNvGrpSpPr/>
        <p:nvPr/>
      </p:nvGrpSpPr>
      <p:grpSpPr>
        <a:xfrm>
          <a:off x="0" y="0"/>
          <a:ext cx="0" cy="0"/>
          <a:chOff x="0" y="0"/>
          <a:chExt cx="0" cy="0"/>
        </a:xfrm>
      </p:grpSpPr>
      <p:sp>
        <p:nvSpPr>
          <p:cNvPr id="11" name="Google Shape;10;p2">
            <a:extLst>
              <a:ext uri="{FF2B5EF4-FFF2-40B4-BE49-F238E27FC236}">
                <a16:creationId xmlns:a16="http://schemas.microsoft.com/office/drawing/2014/main" id="{FCFF8A0E-4288-BF4F-A70E-DBF4C919AA06}"/>
              </a:ext>
            </a:extLst>
          </p:cNvPr>
          <p:cNvSpPr/>
          <p:nvPr userDrawn="1"/>
        </p:nvSpPr>
        <p:spPr>
          <a:xfrm>
            <a:off x="0" y="-1"/>
            <a:ext cx="12206514"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2" name="Title 1">
            <a:extLst>
              <a:ext uri="{FF2B5EF4-FFF2-40B4-BE49-F238E27FC236}">
                <a16:creationId xmlns:a16="http://schemas.microsoft.com/office/drawing/2014/main" id="{C8C556D0-6447-CE4B-97F4-17BC4097C485}"/>
              </a:ext>
            </a:extLst>
          </p:cNvPr>
          <p:cNvSpPr>
            <a:spLocks noGrp="1"/>
          </p:cNvSpPr>
          <p:nvPr>
            <p:ph type="title" hasCustomPrompt="1"/>
          </p:nvPr>
        </p:nvSpPr>
        <p:spPr>
          <a:xfrm>
            <a:off x="166914" y="173325"/>
            <a:ext cx="10341864" cy="337424"/>
          </a:xfrm>
          <a:prstGeom prst="rect">
            <a:avLst/>
          </a:prstGeom>
        </p:spPr>
        <p:txBody>
          <a:bodyPr>
            <a:noAutofit/>
          </a:bodyPr>
          <a:lstStyle>
            <a:lvl1pPr>
              <a:defRPr sz="2200" b="1" i="0" spc="0" baseline="0">
                <a:solidFill>
                  <a:schemeClr val="bg1"/>
                </a:solidFill>
                <a:latin typeface="Arial" panose="020B0604020202020204" pitchFamily="34" charset="0"/>
                <a:cs typeface="Arial" panose="020B0604020202020204" pitchFamily="34" charset="0"/>
              </a:defRPr>
            </a:lvl1pPr>
          </a:lstStyle>
          <a:p>
            <a:r>
              <a:rPr lang="en-US"/>
              <a:t>Optional title or section/module</a:t>
            </a:r>
          </a:p>
        </p:txBody>
      </p:sp>
      <p:sp>
        <p:nvSpPr>
          <p:cNvPr id="15" name="Content Placeholder 2">
            <a:extLst>
              <a:ext uri="{FF2B5EF4-FFF2-40B4-BE49-F238E27FC236}">
                <a16:creationId xmlns:a16="http://schemas.microsoft.com/office/drawing/2014/main" id="{2B0D95B4-656E-A840-B647-4C167148E052}"/>
              </a:ext>
            </a:extLst>
          </p:cNvPr>
          <p:cNvSpPr>
            <a:spLocks noGrp="1"/>
          </p:cNvSpPr>
          <p:nvPr>
            <p:ph idx="15" hasCustomPrompt="1"/>
          </p:nvPr>
        </p:nvSpPr>
        <p:spPr>
          <a:xfrm>
            <a:off x="1276395" y="1367320"/>
            <a:ext cx="9211150" cy="4919179"/>
          </a:xfrm>
        </p:spPr>
        <p:txBody>
          <a:bodyPr anchor="ctr">
            <a:normAutofit/>
          </a:bodyPr>
          <a:lstStyle>
            <a:lvl1pPr marL="0" indent="0" algn="ctr">
              <a:lnSpc>
                <a:spcPts val="4660"/>
              </a:lnSpc>
              <a:buNone/>
              <a:defRPr sz="3200" b="1" i="0" spc="40" baseline="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a:p>
            <a:pPr lvl="0"/>
            <a:r>
              <a:rPr lang="en-US"/>
              <a:t>Use this text style and format for emphasis or as main focus point.</a:t>
            </a:r>
          </a:p>
        </p:txBody>
      </p:sp>
      <p:sp>
        <p:nvSpPr>
          <p:cNvPr id="13" name="Text Placeholder 8">
            <a:extLst>
              <a:ext uri="{FF2B5EF4-FFF2-40B4-BE49-F238E27FC236}">
                <a16:creationId xmlns:a16="http://schemas.microsoft.com/office/drawing/2014/main" id="{F35935CA-CD5B-C349-A72B-B887769A6FC5}"/>
              </a:ext>
            </a:extLst>
          </p:cNvPr>
          <p:cNvSpPr>
            <a:spLocks noGrp="1"/>
          </p:cNvSpPr>
          <p:nvPr>
            <p:ph type="body" sz="quarter" idx="13" hasCustomPrompt="1"/>
          </p:nvPr>
        </p:nvSpPr>
        <p:spPr>
          <a:xfrm>
            <a:off x="177800" y="713621"/>
            <a:ext cx="10330978" cy="368859"/>
          </a:xfrm>
        </p:spPr>
        <p:txBody>
          <a:bodyPr anchor="ctr">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9" name="Google Shape;10;p2">
            <a:extLst>
              <a:ext uri="{FF2B5EF4-FFF2-40B4-BE49-F238E27FC236}">
                <a16:creationId xmlns:a16="http://schemas.microsoft.com/office/drawing/2014/main" id="{D1B004B8-D61F-0441-8CAB-95C45EB0F096}"/>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0" name="Slide Number Placeholder 5">
            <a:extLst>
              <a:ext uri="{FF2B5EF4-FFF2-40B4-BE49-F238E27FC236}">
                <a16:creationId xmlns:a16="http://schemas.microsoft.com/office/drawing/2014/main" id="{458A531C-66A5-C347-8EE3-BB9EEC6F8298}"/>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12" name="TextBox 11">
            <a:extLst>
              <a:ext uri="{FF2B5EF4-FFF2-40B4-BE49-F238E27FC236}">
                <a16:creationId xmlns:a16="http://schemas.microsoft.com/office/drawing/2014/main" id="{3033BEEF-899E-604C-A36C-0506361FC13E}"/>
              </a:ext>
            </a:extLst>
          </p:cNvPr>
          <p:cNvSpPr txBox="1"/>
          <p:nvPr userDrawn="1"/>
        </p:nvSpPr>
        <p:spPr>
          <a:xfrm>
            <a:off x="-17054" y="6617325"/>
            <a:ext cx="12207240" cy="230832"/>
          </a:xfrm>
          <a:prstGeom prst="rect">
            <a:avLst/>
          </a:prstGeom>
          <a:noFill/>
        </p:spPr>
        <p:txBody>
          <a:bodyPr wrap="square" rtlCol="0">
            <a:spAutoFit/>
          </a:bodyPr>
          <a:lstStyle/>
          <a:p>
            <a:pPr algn="ctr"/>
            <a:r>
              <a:rPr lang="en-US" sz="90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a:solidFill>
                  <a:schemeClr val="bg1">
                    <a:lumMod val="95000"/>
                    <a:alpha val="80000"/>
                  </a:schemeClr>
                </a:solidFill>
                <a:latin typeface="Arial" panose="020B0604020202020204" pitchFamily="34" charset="0"/>
                <a:cs typeface="Arial" panose="020B0604020202020204" pitchFamily="34" charset="0"/>
              </a:rPr>
              <a:t>   </a:t>
            </a:r>
            <a:r>
              <a:rPr lang="en-US" sz="90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41580211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Divider or Call Out Reversed">
    <p:bg>
      <p:bgPr>
        <a:solidFill>
          <a:srgbClr val="7EBB52"/>
        </a:solid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2B0D95B4-656E-A840-B647-4C167148E052}"/>
              </a:ext>
            </a:extLst>
          </p:cNvPr>
          <p:cNvSpPr>
            <a:spLocks noGrp="1"/>
          </p:cNvSpPr>
          <p:nvPr>
            <p:ph idx="15" hasCustomPrompt="1"/>
          </p:nvPr>
        </p:nvSpPr>
        <p:spPr>
          <a:xfrm>
            <a:off x="1276395" y="1234140"/>
            <a:ext cx="9211150" cy="4389720"/>
          </a:xfrm>
        </p:spPr>
        <p:txBody>
          <a:bodyPr anchor="ctr">
            <a:normAutofit/>
          </a:bodyPr>
          <a:lstStyle>
            <a:lvl1pPr marL="0" indent="0" algn="ctr">
              <a:lnSpc>
                <a:spcPts val="4660"/>
              </a:lnSpc>
              <a:buNone/>
              <a:defRPr sz="3200" b="1" i="0" spc="40" baseline="0">
                <a:solidFill>
                  <a:schemeClr val="bg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a:p>
            <a:pPr lvl="0"/>
            <a:r>
              <a:rPr lang="en-US"/>
              <a:t>Use this text style and format for emphasis or as main focus point.</a:t>
            </a:r>
          </a:p>
        </p:txBody>
      </p:sp>
      <p:sp>
        <p:nvSpPr>
          <p:cNvPr id="12" name="Google Shape;10;p2">
            <a:extLst>
              <a:ext uri="{FF2B5EF4-FFF2-40B4-BE49-F238E27FC236}">
                <a16:creationId xmlns:a16="http://schemas.microsoft.com/office/drawing/2014/main" id="{CC3F0A3D-CFE5-E14A-9188-3CC563379125}"/>
              </a:ext>
            </a:extLst>
          </p:cNvPr>
          <p:cNvSpPr/>
          <p:nvPr userDrawn="1"/>
        </p:nvSpPr>
        <p:spPr>
          <a:xfrm>
            <a:off x="0" y="6628621"/>
            <a:ext cx="12207240" cy="228600"/>
          </a:xfrm>
          <a:prstGeom prst="rect">
            <a:avLst/>
          </a:prstGeom>
          <a:solidFill>
            <a:schemeClr val="bg1">
              <a:alpha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4" name="Slide Number Placeholder 5">
            <a:extLst>
              <a:ext uri="{FF2B5EF4-FFF2-40B4-BE49-F238E27FC236}">
                <a16:creationId xmlns:a16="http://schemas.microsoft.com/office/drawing/2014/main" id="{4E556AC3-93DA-3C46-8A86-7BDB29467F1B}"/>
              </a:ext>
            </a:extLst>
          </p:cNvPr>
          <p:cNvSpPr>
            <a:spLocks noGrp="1"/>
          </p:cNvSpPr>
          <p:nvPr>
            <p:ph type="sldNum" sz="quarter" idx="12"/>
          </p:nvPr>
        </p:nvSpPr>
        <p:spPr>
          <a:xfrm>
            <a:off x="177800" y="6557095"/>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22" name="Text Placeholder 8">
            <a:extLst>
              <a:ext uri="{FF2B5EF4-FFF2-40B4-BE49-F238E27FC236}">
                <a16:creationId xmlns:a16="http://schemas.microsoft.com/office/drawing/2014/main" id="{D9BFDA40-59F6-6B45-9262-6E163AE91609}"/>
              </a:ext>
            </a:extLst>
          </p:cNvPr>
          <p:cNvSpPr>
            <a:spLocks noGrp="1"/>
          </p:cNvSpPr>
          <p:nvPr>
            <p:ph type="body" sz="quarter" idx="13" hasCustomPrompt="1"/>
          </p:nvPr>
        </p:nvSpPr>
        <p:spPr>
          <a:xfrm>
            <a:off x="177800" y="713621"/>
            <a:ext cx="10330978" cy="368859"/>
          </a:xfrm>
        </p:spPr>
        <p:txBody>
          <a:bodyPr anchor="ctr">
            <a:noAutofit/>
          </a:bodyPr>
          <a:lstStyle>
            <a:lvl1pPr marL="0" indent="0">
              <a:buNone/>
              <a:defRPr sz="1800" spc="0" baseline="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10" name="Title 1">
            <a:extLst>
              <a:ext uri="{FF2B5EF4-FFF2-40B4-BE49-F238E27FC236}">
                <a16:creationId xmlns:a16="http://schemas.microsoft.com/office/drawing/2014/main" id="{0BC9ACA4-2F2D-8847-B9D1-254423161834}"/>
              </a:ext>
            </a:extLst>
          </p:cNvPr>
          <p:cNvSpPr>
            <a:spLocks noGrp="1"/>
          </p:cNvSpPr>
          <p:nvPr>
            <p:ph type="title" hasCustomPrompt="1"/>
          </p:nvPr>
        </p:nvSpPr>
        <p:spPr>
          <a:xfrm>
            <a:off x="166914" y="173325"/>
            <a:ext cx="10341864" cy="337424"/>
          </a:xfrm>
          <a:prstGeom prst="rect">
            <a:avLst/>
          </a:prstGeom>
        </p:spPr>
        <p:txBody>
          <a:bodyPr>
            <a:noAutofit/>
          </a:bodyPr>
          <a:lstStyle>
            <a:lvl1pPr>
              <a:defRPr sz="2200" b="1" spc="0">
                <a:solidFill>
                  <a:schemeClr val="bg1"/>
                </a:solidFill>
                <a:latin typeface="Arial" panose="020B0604020202020204" pitchFamily="34" charset="0"/>
                <a:cs typeface="Arial" panose="020B0604020202020204" pitchFamily="34" charset="0"/>
              </a:defRPr>
            </a:lvl1pPr>
          </a:lstStyle>
          <a:p>
            <a:r>
              <a:rPr lang="en-US"/>
              <a:t>Title or section/module</a:t>
            </a:r>
          </a:p>
        </p:txBody>
      </p:sp>
      <p:sp>
        <p:nvSpPr>
          <p:cNvPr id="8" name="TextBox 7">
            <a:extLst>
              <a:ext uri="{FF2B5EF4-FFF2-40B4-BE49-F238E27FC236}">
                <a16:creationId xmlns:a16="http://schemas.microsoft.com/office/drawing/2014/main" id="{2FE20500-B74B-F740-AE6C-405E9A7BC162}"/>
              </a:ext>
            </a:extLst>
          </p:cNvPr>
          <p:cNvSpPr txBox="1"/>
          <p:nvPr userDrawn="1"/>
        </p:nvSpPr>
        <p:spPr>
          <a:xfrm>
            <a:off x="0" y="6617324"/>
            <a:ext cx="12190186" cy="230832"/>
          </a:xfrm>
          <a:prstGeom prst="rect">
            <a:avLst/>
          </a:prstGeom>
          <a:noFill/>
        </p:spPr>
        <p:txBody>
          <a:bodyPr wrap="square" rtlCol="0">
            <a:spAutoFit/>
          </a:bodyPr>
          <a:lstStyle/>
          <a:p>
            <a:pPr algn="ctr"/>
            <a:r>
              <a:rPr lang="en-US" sz="90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a:solidFill>
                  <a:schemeClr val="bg1">
                    <a:lumMod val="95000"/>
                    <a:alpha val="80000"/>
                  </a:schemeClr>
                </a:solidFill>
                <a:latin typeface="Arial" panose="020B0604020202020204" pitchFamily="34" charset="0"/>
                <a:cs typeface="Arial" panose="020B0604020202020204" pitchFamily="34" charset="0"/>
              </a:rPr>
              <a:t>   </a:t>
            </a:r>
            <a:r>
              <a:rPr lang="en-US" sz="90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18819917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de by Side ">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DB2045-4FF5-2E45-8183-051E01DC55BC}"/>
              </a:ext>
            </a:extLst>
          </p:cNvPr>
          <p:cNvSpPr/>
          <p:nvPr userDrawn="1"/>
        </p:nvSpPr>
        <p:spPr>
          <a:xfrm>
            <a:off x="6110514" y="1045029"/>
            <a:ext cx="6096000" cy="5098592"/>
          </a:xfrm>
          <a:prstGeom prst="rect">
            <a:avLst/>
          </a:prstGeom>
          <a:solidFill>
            <a:srgbClr val="7EBB52">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5" name="Content Placeholder 2">
            <a:extLst>
              <a:ext uri="{FF2B5EF4-FFF2-40B4-BE49-F238E27FC236}">
                <a16:creationId xmlns:a16="http://schemas.microsoft.com/office/drawing/2014/main" id="{2B0D95B4-656E-A840-B647-4C167148E052}"/>
              </a:ext>
            </a:extLst>
          </p:cNvPr>
          <p:cNvSpPr>
            <a:spLocks noGrp="1"/>
          </p:cNvSpPr>
          <p:nvPr>
            <p:ph idx="15" hasCustomPrompt="1"/>
          </p:nvPr>
        </p:nvSpPr>
        <p:spPr>
          <a:xfrm>
            <a:off x="6272027" y="1753901"/>
            <a:ext cx="5473490" cy="4389720"/>
          </a:xfrm>
        </p:spPr>
        <p:txBody>
          <a:bodyPr anchor="ctr">
            <a:normAutofit/>
          </a:bodyPr>
          <a:lstStyle>
            <a:lvl1pPr marL="0" indent="0" algn="l">
              <a:lnSpc>
                <a:spcPts val="4660"/>
              </a:lnSpc>
              <a:buNone/>
              <a:defRPr sz="3200" b="1" i="0" spc="40" baseline="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p:txBody>
      </p:sp>
      <p:sp>
        <p:nvSpPr>
          <p:cNvPr id="3" name="Rectangle 2">
            <a:extLst>
              <a:ext uri="{FF2B5EF4-FFF2-40B4-BE49-F238E27FC236}">
                <a16:creationId xmlns:a16="http://schemas.microsoft.com/office/drawing/2014/main" id="{A360C163-C9D1-BC44-A2AE-D81C56BA7C05}"/>
              </a:ext>
            </a:extLst>
          </p:cNvPr>
          <p:cNvSpPr/>
          <p:nvPr userDrawn="1"/>
        </p:nvSpPr>
        <p:spPr>
          <a:xfrm>
            <a:off x="0" y="1045029"/>
            <a:ext cx="6096000" cy="5098592"/>
          </a:xfrm>
          <a:prstGeom prst="rect">
            <a:avLst/>
          </a:prstGeom>
          <a:solidFill>
            <a:srgbClr val="7EB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7" name="Content Placeholder 2">
            <a:extLst>
              <a:ext uri="{FF2B5EF4-FFF2-40B4-BE49-F238E27FC236}">
                <a16:creationId xmlns:a16="http://schemas.microsoft.com/office/drawing/2014/main" id="{DEF1909D-807C-224F-8797-D6117A51A3E1}"/>
              </a:ext>
            </a:extLst>
          </p:cNvPr>
          <p:cNvSpPr>
            <a:spLocks noGrp="1"/>
          </p:cNvSpPr>
          <p:nvPr>
            <p:ph idx="16" hasCustomPrompt="1"/>
          </p:nvPr>
        </p:nvSpPr>
        <p:spPr>
          <a:xfrm>
            <a:off x="184206" y="1734812"/>
            <a:ext cx="5473490" cy="4389720"/>
          </a:xfrm>
        </p:spPr>
        <p:txBody>
          <a:bodyPr anchor="ctr">
            <a:normAutofit/>
          </a:bodyPr>
          <a:lstStyle>
            <a:lvl1pPr marL="0" indent="0" algn="l">
              <a:lnSpc>
                <a:spcPts val="4660"/>
              </a:lnSpc>
              <a:buNone/>
              <a:defRPr sz="3200" b="1" i="0" spc="40" baseline="0">
                <a:solidFill>
                  <a:schemeClr val="bg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p:txBody>
      </p:sp>
      <p:sp>
        <p:nvSpPr>
          <p:cNvPr id="18" name="Google Shape;10;p2">
            <a:extLst>
              <a:ext uri="{FF2B5EF4-FFF2-40B4-BE49-F238E27FC236}">
                <a16:creationId xmlns:a16="http://schemas.microsoft.com/office/drawing/2014/main" id="{F0FE3C04-A0FA-4140-943B-E8A50CD84400}"/>
              </a:ext>
            </a:extLst>
          </p:cNvPr>
          <p:cNvSpPr/>
          <p:nvPr userDrawn="1"/>
        </p:nvSpPr>
        <p:spPr>
          <a:xfrm>
            <a:off x="0" y="-1"/>
            <a:ext cx="12206514"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21" name="Title 1">
            <a:extLst>
              <a:ext uri="{FF2B5EF4-FFF2-40B4-BE49-F238E27FC236}">
                <a16:creationId xmlns:a16="http://schemas.microsoft.com/office/drawing/2014/main" id="{FE751A30-D39D-B145-9320-73FAF818373B}"/>
              </a:ext>
            </a:extLst>
          </p:cNvPr>
          <p:cNvSpPr>
            <a:spLocks noGrp="1"/>
          </p:cNvSpPr>
          <p:nvPr>
            <p:ph type="title" hasCustomPrompt="1"/>
          </p:nvPr>
        </p:nvSpPr>
        <p:spPr>
          <a:xfrm>
            <a:off x="166914" y="173325"/>
            <a:ext cx="10341864" cy="337424"/>
          </a:xfrm>
          <a:prstGeom prst="rect">
            <a:avLst/>
          </a:prstGeom>
        </p:spPr>
        <p:txBody>
          <a:bodyPr>
            <a:noAutofit/>
          </a:bodyPr>
          <a:lstStyle>
            <a:lvl1pPr>
              <a:defRPr sz="2200" b="1" spc="0">
                <a:solidFill>
                  <a:schemeClr val="bg1"/>
                </a:solidFill>
                <a:latin typeface="Arial" panose="020B0604020202020204" pitchFamily="34" charset="0"/>
                <a:cs typeface="Arial" panose="020B0604020202020204" pitchFamily="34" charset="0"/>
              </a:defRPr>
            </a:lvl1pPr>
          </a:lstStyle>
          <a:p>
            <a:r>
              <a:rPr lang="en-US"/>
              <a:t>Optional title or section/module</a:t>
            </a:r>
          </a:p>
        </p:txBody>
      </p:sp>
      <p:sp>
        <p:nvSpPr>
          <p:cNvPr id="11" name="Google Shape;10;p2">
            <a:extLst>
              <a:ext uri="{FF2B5EF4-FFF2-40B4-BE49-F238E27FC236}">
                <a16:creationId xmlns:a16="http://schemas.microsoft.com/office/drawing/2014/main" id="{9608A21F-89E8-A44B-B2D7-B13C5D3FCBF8}"/>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2" name="Slide Number Placeholder 5">
            <a:extLst>
              <a:ext uri="{FF2B5EF4-FFF2-40B4-BE49-F238E27FC236}">
                <a16:creationId xmlns:a16="http://schemas.microsoft.com/office/drawing/2014/main" id="{10B84657-3B5A-DF4F-9800-585077D9BFB8}"/>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14" name="TextBox 13">
            <a:extLst>
              <a:ext uri="{FF2B5EF4-FFF2-40B4-BE49-F238E27FC236}">
                <a16:creationId xmlns:a16="http://schemas.microsoft.com/office/drawing/2014/main" id="{24A15921-4F95-5A42-951E-8D62B05FA347}"/>
              </a:ext>
            </a:extLst>
          </p:cNvPr>
          <p:cNvSpPr txBox="1"/>
          <p:nvPr userDrawn="1"/>
        </p:nvSpPr>
        <p:spPr>
          <a:xfrm>
            <a:off x="0" y="6617325"/>
            <a:ext cx="12190186" cy="228600"/>
          </a:xfrm>
          <a:prstGeom prst="rect">
            <a:avLst/>
          </a:prstGeom>
          <a:noFill/>
        </p:spPr>
        <p:txBody>
          <a:bodyPr wrap="square" rtlCol="0">
            <a:spAutoFit/>
          </a:bodyPr>
          <a:lstStyle/>
          <a:p>
            <a:pPr algn="ctr"/>
            <a:r>
              <a:rPr lang="en-US" sz="90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a:solidFill>
                  <a:schemeClr val="bg1">
                    <a:lumMod val="95000"/>
                    <a:alpha val="80000"/>
                  </a:schemeClr>
                </a:solidFill>
                <a:latin typeface="Arial" panose="020B0604020202020204" pitchFamily="34" charset="0"/>
                <a:cs typeface="Arial" panose="020B0604020202020204" pitchFamily="34" charset="0"/>
              </a:rPr>
              <a:t>   </a:t>
            </a:r>
            <a:r>
              <a:rPr lang="en-US" sz="90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22302258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udent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E689AFF-0BDE-FE48-BA6B-1620938CBE8C}"/>
              </a:ext>
            </a:extLst>
          </p:cNvPr>
          <p:cNvSpPr>
            <a:spLocks noGrp="1"/>
          </p:cNvSpPr>
          <p:nvPr>
            <p:ph type="pic" sz="quarter" idx="16"/>
          </p:nvPr>
        </p:nvSpPr>
        <p:spPr>
          <a:xfrm>
            <a:off x="6096000" y="-24208"/>
            <a:ext cx="6043246" cy="6635208"/>
          </a:xfrm>
        </p:spPr>
        <p:txBody>
          <a:bodyPr/>
          <a:lstStyle/>
          <a:p>
            <a:endParaRPr lang="en-US"/>
          </a:p>
        </p:txBody>
      </p:sp>
      <p:sp>
        <p:nvSpPr>
          <p:cNvPr id="10" name="Content Placeholder 2">
            <a:extLst>
              <a:ext uri="{FF2B5EF4-FFF2-40B4-BE49-F238E27FC236}">
                <a16:creationId xmlns:a16="http://schemas.microsoft.com/office/drawing/2014/main" id="{D2186452-1758-0541-9A17-6FD606F855A2}"/>
              </a:ext>
            </a:extLst>
          </p:cNvPr>
          <p:cNvSpPr>
            <a:spLocks noGrp="1"/>
          </p:cNvSpPr>
          <p:nvPr>
            <p:ph idx="15" hasCustomPrompt="1"/>
          </p:nvPr>
        </p:nvSpPr>
        <p:spPr>
          <a:xfrm>
            <a:off x="190157" y="1872457"/>
            <a:ext cx="5359037" cy="4389720"/>
          </a:xfrm>
        </p:spPr>
        <p:txBody>
          <a:bodyPr anchor="ctr">
            <a:normAutofit/>
          </a:bodyPr>
          <a:lstStyle>
            <a:lvl1pPr marL="0" indent="0">
              <a:lnSpc>
                <a:spcPts val="3860"/>
              </a:lnSpc>
              <a:buNone/>
              <a:defRPr sz="3200" b="1" i="0" spc="40" baseline="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a:p>
            <a:pPr lvl="0"/>
            <a:r>
              <a:rPr lang="en-US"/>
              <a:t>Use this text style and format for emphasis or as main focus point.</a:t>
            </a:r>
          </a:p>
        </p:txBody>
      </p:sp>
      <p:sp>
        <p:nvSpPr>
          <p:cNvPr id="11" name="Text Placeholder 8">
            <a:extLst>
              <a:ext uri="{FF2B5EF4-FFF2-40B4-BE49-F238E27FC236}">
                <a16:creationId xmlns:a16="http://schemas.microsoft.com/office/drawing/2014/main" id="{867CD694-60EB-AF43-B018-F563C5C15C9B}"/>
              </a:ext>
            </a:extLst>
          </p:cNvPr>
          <p:cNvSpPr>
            <a:spLocks noGrp="1"/>
          </p:cNvSpPr>
          <p:nvPr>
            <p:ph type="body" sz="quarter" idx="18" hasCustomPrompt="1"/>
          </p:nvPr>
        </p:nvSpPr>
        <p:spPr>
          <a:xfrm>
            <a:off x="181460" y="975016"/>
            <a:ext cx="5359037" cy="696515"/>
          </a:xfrm>
        </p:spPr>
        <p:txBody>
          <a:bodyPr anchor="t">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12" name="Google Shape;10;p2">
            <a:extLst>
              <a:ext uri="{FF2B5EF4-FFF2-40B4-BE49-F238E27FC236}">
                <a16:creationId xmlns:a16="http://schemas.microsoft.com/office/drawing/2014/main" id="{568CFC6E-1764-324E-9317-548722AF257A}"/>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4" name="Slide Number Placeholder 5">
            <a:extLst>
              <a:ext uri="{FF2B5EF4-FFF2-40B4-BE49-F238E27FC236}">
                <a16:creationId xmlns:a16="http://schemas.microsoft.com/office/drawing/2014/main" id="{68674EB7-70AA-5F4C-A47C-46008094B602}"/>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5" name="Text Placeholder 4">
            <a:extLst>
              <a:ext uri="{FF2B5EF4-FFF2-40B4-BE49-F238E27FC236}">
                <a16:creationId xmlns:a16="http://schemas.microsoft.com/office/drawing/2014/main" id="{4E08CC68-2FA0-1A4E-89CB-D98282C3C397}"/>
              </a:ext>
            </a:extLst>
          </p:cNvPr>
          <p:cNvSpPr>
            <a:spLocks noGrp="1"/>
          </p:cNvSpPr>
          <p:nvPr>
            <p:ph type="body" sz="quarter" idx="19" hasCustomPrompt="1"/>
          </p:nvPr>
        </p:nvSpPr>
        <p:spPr>
          <a:xfrm>
            <a:off x="202273" y="176455"/>
            <a:ext cx="5172368" cy="696913"/>
          </a:xfrm>
        </p:spPr>
        <p:txBody>
          <a:bodyPr>
            <a:noAutofit/>
          </a:bodyPr>
          <a:lstStyle>
            <a:lvl1pPr marL="0" indent="0">
              <a:buNone/>
              <a:defRPr sz="4400" b="1" spc="0" baseline="0">
                <a:solidFill>
                  <a:srgbClr val="7EBB52"/>
                </a:solidFill>
              </a:defRPr>
            </a:lvl1pPr>
          </a:lstStyle>
          <a:p>
            <a:pPr lvl="0"/>
            <a:r>
              <a:rPr lang="en-US"/>
              <a:t>Students</a:t>
            </a:r>
          </a:p>
        </p:txBody>
      </p:sp>
      <p:sp>
        <p:nvSpPr>
          <p:cNvPr id="9" name="TextBox 8">
            <a:extLst>
              <a:ext uri="{FF2B5EF4-FFF2-40B4-BE49-F238E27FC236}">
                <a16:creationId xmlns:a16="http://schemas.microsoft.com/office/drawing/2014/main" id="{217F7DB1-4D4A-9546-AFC9-632C4B0E1679}"/>
              </a:ext>
            </a:extLst>
          </p:cNvPr>
          <p:cNvSpPr txBox="1"/>
          <p:nvPr userDrawn="1"/>
        </p:nvSpPr>
        <p:spPr>
          <a:xfrm>
            <a:off x="0" y="6617325"/>
            <a:ext cx="12190186" cy="228600"/>
          </a:xfrm>
          <a:prstGeom prst="rect">
            <a:avLst/>
          </a:prstGeom>
          <a:noFill/>
        </p:spPr>
        <p:txBody>
          <a:bodyPr wrap="square" rtlCol="0">
            <a:spAutoFit/>
          </a:bodyPr>
          <a:lstStyle/>
          <a:p>
            <a:pPr algn="ctr"/>
            <a:r>
              <a:rPr lang="en-US" sz="90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a:solidFill>
                  <a:schemeClr val="bg1">
                    <a:lumMod val="95000"/>
                    <a:alpha val="80000"/>
                  </a:schemeClr>
                </a:solidFill>
                <a:latin typeface="Arial" panose="020B0604020202020204" pitchFamily="34" charset="0"/>
                <a:cs typeface="Arial" panose="020B0604020202020204" pitchFamily="34" charset="0"/>
              </a:rPr>
              <a:t>   </a:t>
            </a:r>
            <a:r>
              <a:rPr lang="en-US" sz="90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5193981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tudents">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867CD694-60EB-AF43-B018-F563C5C15C9B}"/>
              </a:ext>
            </a:extLst>
          </p:cNvPr>
          <p:cNvSpPr>
            <a:spLocks noGrp="1"/>
          </p:cNvSpPr>
          <p:nvPr>
            <p:ph type="body" sz="quarter" idx="18" hasCustomPrompt="1"/>
          </p:nvPr>
        </p:nvSpPr>
        <p:spPr>
          <a:xfrm>
            <a:off x="181461" y="975017"/>
            <a:ext cx="4129278" cy="322842"/>
          </a:xfrm>
        </p:spPr>
        <p:txBody>
          <a:bodyPr anchor="t">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12" name="Google Shape;10;p2">
            <a:extLst>
              <a:ext uri="{FF2B5EF4-FFF2-40B4-BE49-F238E27FC236}">
                <a16:creationId xmlns:a16="http://schemas.microsoft.com/office/drawing/2014/main" id="{568CFC6E-1764-324E-9317-548722AF257A}"/>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4" name="Slide Number Placeholder 5">
            <a:extLst>
              <a:ext uri="{FF2B5EF4-FFF2-40B4-BE49-F238E27FC236}">
                <a16:creationId xmlns:a16="http://schemas.microsoft.com/office/drawing/2014/main" id="{68674EB7-70AA-5F4C-A47C-46008094B602}"/>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5" name="Text Placeholder 4">
            <a:extLst>
              <a:ext uri="{FF2B5EF4-FFF2-40B4-BE49-F238E27FC236}">
                <a16:creationId xmlns:a16="http://schemas.microsoft.com/office/drawing/2014/main" id="{4E08CC68-2FA0-1A4E-89CB-D98282C3C397}"/>
              </a:ext>
            </a:extLst>
          </p:cNvPr>
          <p:cNvSpPr>
            <a:spLocks noGrp="1"/>
          </p:cNvSpPr>
          <p:nvPr>
            <p:ph type="body" sz="quarter" idx="19" hasCustomPrompt="1"/>
          </p:nvPr>
        </p:nvSpPr>
        <p:spPr>
          <a:xfrm>
            <a:off x="202273" y="176455"/>
            <a:ext cx="4110421" cy="696913"/>
          </a:xfrm>
        </p:spPr>
        <p:txBody>
          <a:bodyPr>
            <a:noAutofit/>
          </a:bodyPr>
          <a:lstStyle>
            <a:lvl1pPr marL="0" indent="0">
              <a:buNone/>
              <a:defRPr sz="4400" b="1" spc="0" baseline="0">
                <a:solidFill>
                  <a:srgbClr val="7EBB52"/>
                </a:solidFill>
              </a:defRPr>
            </a:lvl1pPr>
          </a:lstStyle>
          <a:p>
            <a:pPr lvl="0"/>
            <a:r>
              <a:rPr lang="en-US"/>
              <a:t>Students</a:t>
            </a:r>
          </a:p>
        </p:txBody>
      </p:sp>
      <p:sp>
        <p:nvSpPr>
          <p:cNvPr id="9" name="TextBox 8">
            <a:extLst>
              <a:ext uri="{FF2B5EF4-FFF2-40B4-BE49-F238E27FC236}">
                <a16:creationId xmlns:a16="http://schemas.microsoft.com/office/drawing/2014/main" id="{217F7DB1-4D4A-9546-AFC9-632C4B0E1679}"/>
              </a:ext>
            </a:extLst>
          </p:cNvPr>
          <p:cNvSpPr txBox="1"/>
          <p:nvPr userDrawn="1"/>
        </p:nvSpPr>
        <p:spPr>
          <a:xfrm>
            <a:off x="0" y="6617325"/>
            <a:ext cx="12190186" cy="228600"/>
          </a:xfrm>
          <a:prstGeom prst="rect">
            <a:avLst/>
          </a:prstGeom>
          <a:noFill/>
        </p:spPr>
        <p:txBody>
          <a:bodyPr wrap="square" rtlCol="0">
            <a:spAutoFit/>
          </a:bodyPr>
          <a:lstStyle/>
          <a:p>
            <a:pPr algn="ctr"/>
            <a:r>
              <a:rPr lang="en-US" sz="90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a:solidFill>
                  <a:schemeClr val="bg1">
                    <a:lumMod val="95000"/>
                    <a:alpha val="80000"/>
                  </a:schemeClr>
                </a:solidFill>
                <a:latin typeface="Arial" panose="020B0604020202020204" pitchFamily="34" charset="0"/>
                <a:cs typeface="Arial" panose="020B0604020202020204" pitchFamily="34" charset="0"/>
              </a:rPr>
              <a:t>   </a:t>
            </a:r>
            <a:r>
              <a:rPr lang="en-US" sz="90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
        <p:nvSpPr>
          <p:cNvPr id="13" name="Content Placeholder 2">
            <a:extLst>
              <a:ext uri="{FF2B5EF4-FFF2-40B4-BE49-F238E27FC236}">
                <a16:creationId xmlns:a16="http://schemas.microsoft.com/office/drawing/2014/main" id="{636F9345-C35A-7140-B5A1-2E23F3BE0245}"/>
              </a:ext>
            </a:extLst>
          </p:cNvPr>
          <p:cNvSpPr>
            <a:spLocks noGrp="1"/>
          </p:cNvSpPr>
          <p:nvPr>
            <p:ph idx="1"/>
          </p:nvPr>
        </p:nvSpPr>
        <p:spPr>
          <a:xfrm>
            <a:off x="177800" y="1399508"/>
            <a:ext cx="4110421" cy="5092588"/>
          </a:xfrm>
        </p:spPr>
        <p:txBody>
          <a:bodyPr/>
          <a:lstStyle>
            <a:lvl1pPr marL="457200" indent="-457200">
              <a:lnSpc>
                <a:spcPts val="3440"/>
              </a:lnSpc>
              <a:buClr>
                <a:srgbClr val="7EBB52"/>
              </a:buClr>
              <a:buSzPct val="125000"/>
              <a:buFont typeface="Wingdings" pitchFamily="2" charset="2"/>
              <a:buChar char="ü"/>
              <a:defRPr sz="2800" b="0">
                <a:latin typeface="Arial" panose="020B0604020202020204" pitchFamily="34" charset="0"/>
                <a:cs typeface="Arial" panose="020B0604020202020204" pitchFamily="34" charset="0"/>
              </a:defRPr>
            </a:lvl1pPr>
            <a:lvl2pPr marL="685800" indent="-228600">
              <a:lnSpc>
                <a:spcPts val="3440"/>
              </a:lnSpc>
              <a:buClr>
                <a:srgbClr val="7EBB52"/>
              </a:buClr>
              <a:buSzPct val="80000"/>
              <a:buFont typeface="Wingdings" pitchFamily="2" charset="2"/>
              <a:buChar char="q"/>
              <a:defRPr>
                <a:latin typeface="Arial" panose="020B0604020202020204" pitchFamily="34" charset="0"/>
                <a:cs typeface="Arial" panose="020B0604020202020204" pitchFamily="34" charset="0"/>
              </a:defRPr>
            </a:lvl2pPr>
            <a:lvl3pPr marL="1143000" indent="-228600">
              <a:lnSpc>
                <a:spcPts val="3440"/>
              </a:lnSpc>
              <a:buClr>
                <a:srgbClr val="7EBB52"/>
              </a:buClr>
              <a:buSzPct val="75000"/>
              <a:buFont typeface="Wingdings" pitchFamily="2" charset="2"/>
              <a:buChar char="§"/>
              <a:defRPr>
                <a:latin typeface="Arial" panose="020B0604020202020204" pitchFamily="34" charset="0"/>
                <a:cs typeface="Arial" panose="020B0604020202020204" pitchFamily="34" charset="0"/>
              </a:defRPr>
            </a:lvl3pPr>
            <a:lvl4pPr marL="1600200" indent="-228600">
              <a:lnSpc>
                <a:spcPts val="3440"/>
              </a:lnSpc>
              <a:buClr>
                <a:srgbClr val="7EBB52"/>
              </a:buClr>
              <a:buSzPct val="75000"/>
              <a:buFont typeface="Wingdings" pitchFamily="2" charset="2"/>
              <a:buChar char="§"/>
              <a:defRPr>
                <a:latin typeface="Arial" panose="020B0604020202020204" pitchFamily="34" charset="0"/>
                <a:cs typeface="Arial" panose="020B0604020202020204" pitchFamily="34" charset="0"/>
              </a:defRPr>
            </a:lvl4pPr>
            <a:lvl5pPr marL="1828800" indent="0">
              <a:lnSpc>
                <a:spcPts val="3440"/>
              </a:lnSpc>
              <a:buClr>
                <a:srgbClr val="7EBB52"/>
              </a:buClr>
              <a:buSzPct val="150000"/>
              <a:buFont typeface="Wingdings" pitchFamily="2" charset="2"/>
              <a:buNone/>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 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57750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arent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E689AFF-0BDE-FE48-BA6B-1620938CBE8C}"/>
              </a:ext>
            </a:extLst>
          </p:cNvPr>
          <p:cNvSpPr>
            <a:spLocks noGrp="1"/>
          </p:cNvSpPr>
          <p:nvPr>
            <p:ph type="pic" sz="quarter" idx="16"/>
          </p:nvPr>
        </p:nvSpPr>
        <p:spPr>
          <a:xfrm>
            <a:off x="6096000" y="-24208"/>
            <a:ext cx="6043246" cy="6635208"/>
          </a:xfrm>
        </p:spPr>
        <p:txBody>
          <a:bodyPr/>
          <a:lstStyle/>
          <a:p>
            <a:endParaRPr lang="en-US"/>
          </a:p>
        </p:txBody>
      </p:sp>
      <p:sp>
        <p:nvSpPr>
          <p:cNvPr id="10" name="Content Placeholder 2">
            <a:extLst>
              <a:ext uri="{FF2B5EF4-FFF2-40B4-BE49-F238E27FC236}">
                <a16:creationId xmlns:a16="http://schemas.microsoft.com/office/drawing/2014/main" id="{D2186452-1758-0541-9A17-6FD606F855A2}"/>
              </a:ext>
            </a:extLst>
          </p:cNvPr>
          <p:cNvSpPr>
            <a:spLocks noGrp="1"/>
          </p:cNvSpPr>
          <p:nvPr>
            <p:ph idx="15" hasCustomPrompt="1"/>
          </p:nvPr>
        </p:nvSpPr>
        <p:spPr>
          <a:xfrm>
            <a:off x="190157" y="1872457"/>
            <a:ext cx="5359037" cy="4389720"/>
          </a:xfrm>
        </p:spPr>
        <p:txBody>
          <a:bodyPr anchor="ctr">
            <a:normAutofit/>
          </a:bodyPr>
          <a:lstStyle>
            <a:lvl1pPr marL="0" indent="0">
              <a:lnSpc>
                <a:spcPts val="3860"/>
              </a:lnSpc>
              <a:buNone/>
              <a:defRPr sz="3200" b="1" i="0" spc="40" baseline="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a:p>
            <a:pPr lvl="0"/>
            <a:r>
              <a:rPr lang="en-US"/>
              <a:t>Use this text style and format for emphasis or as main focus point.</a:t>
            </a:r>
          </a:p>
        </p:txBody>
      </p:sp>
      <p:sp>
        <p:nvSpPr>
          <p:cNvPr id="11" name="Text Placeholder 8">
            <a:extLst>
              <a:ext uri="{FF2B5EF4-FFF2-40B4-BE49-F238E27FC236}">
                <a16:creationId xmlns:a16="http://schemas.microsoft.com/office/drawing/2014/main" id="{867CD694-60EB-AF43-B018-F563C5C15C9B}"/>
              </a:ext>
            </a:extLst>
          </p:cNvPr>
          <p:cNvSpPr>
            <a:spLocks noGrp="1"/>
          </p:cNvSpPr>
          <p:nvPr>
            <p:ph type="body" sz="quarter" idx="18" hasCustomPrompt="1"/>
          </p:nvPr>
        </p:nvSpPr>
        <p:spPr>
          <a:xfrm>
            <a:off x="181460" y="975016"/>
            <a:ext cx="5359037" cy="696515"/>
          </a:xfrm>
        </p:spPr>
        <p:txBody>
          <a:bodyPr anchor="t">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9" name="Google Shape;10;p2">
            <a:extLst>
              <a:ext uri="{FF2B5EF4-FFF2-40B4-BE49-F238E27FC236}">
                <a16:creationId xmlns:a16="http://schemas.microsoft.com/office/drawing/2014/main" id="{E5FE13D8-4859-634D-8BCE-082DAF342B32}"/>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2" name="Slide Number Placeholder 5">
            <a:extLst>
              <a:ext uri="{FF2B5EF4-FFF2-40B4-BE49-F238E27FC236}">
                <a16:creationId xmlns:a16="http://schemas.microsoft.com/office/drawing/2014/main" id="{9923B2CE-EFCE-CF4D-8D15-E93DA514668B}"/>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14" name="Text Placeholder 4">
            <a:extLst>
              <a:ext uri="{FF2B5EF4-FFF2-40B4-BE49-F238E27FC236}">
                <a16:creationId xmlns:a16="http://schemas.microsoft.com/office/drawing/2014/main" id="{B7CDF99D-38A9-674A-8861-D01E9F2AFC4C}"/>
              </a:ext>
            </a:extLst>
          </p:cNvPr>
          <p:cNvSpPr>
            <a:spLocks noGrp="1"/>
          </p:cNvSpPr>
          <p:nvPr>
            <p:ph type="body" sz="quarter" idx="19" hasCustomPrompt="1"/>
          </p:nvPr>
        </p:nvSpPr>
        <p:spPr>
          <a:xfrm>
            <a:off x="202273" y="176455"/>
            <a:ext cx="5172368" cy="696913"/>
          </a:xfrm>
        </p:spPr>
        <p:txBody>
          <a:bodyPr>
            <a:noAutofit/>
          </a:bodyPr>
          <a:lstStyle>
            <a:lvl1pPr marL="0" indent="0">
              <a:buNone/>
              <a:defRPr sz="4400" b="1" spc="0" baseline="0">
                <a:solidFill>
                  <a:srgbClr val="7EBB52"/>
                </a:solidFill>
              </a:defRPr>
            </a:lvl1pPr>
          </a:lstStyle>
          <a:p>
            <a:pPr lvl="0"/>
            <a:r>
              <a:rPr lang="en-US"/>
              <a:t>Parents</a:t>
            </a:r>
          </a:p>
        </p:txBody>
      </p:sp>
      <p:sp>
        <p:nvSpPr>
          <p:cNvPr id="13" name="TextBox 12">
            <a:extLst>
              <a:ext uri="{FF2B5EF4-FFF2-40B4-BE49-F238E27FC236}">
                <a16:creationId xmlns:a16="http://schemas.microsoft.com/office/drawing/2014/main" id="{E104630E-0082-0D40-A261-257EF9FE88F8}"/>
              </a:ext>
            </a:extLst>
          </p:cNvPr>
          <p:cNvSpPr txBox="1"/>
          <p:nvPr userDrawn="1"/>
        </p:nvSpPr>
        <p:spPr>
          <a:xfrm>
            <a:off x="-17054" y="6617325"/>
            <a:ext cx="12207240" cy="230832"/>
          </a:xfrm>
          <a:prstGeom prst="rect">
            <a:avLst/>
          </a:prstGeom>
          <a:noFill/>
        </p:spPr>
        <p:txBody>
          <a:bodyPr wrap="square" rtlCol="0">
            <a:spAutoFit/>
          </a:bodyPr>
          <a:lstStyle/>
          <a:p>
            <a:pPr algn="ctr"/>
            <a:r>
              <a:rPr lang="en-US" sz="90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a:solidFill>
                  <a:schemeClr val="bg1">
                    <a:lumMod val="95000"/>
                    <a:alpha val="80000"/>
                  </a:schemeClr>
                </a:solidFill>
                <a:latin typeface="Arial" panose="020B0604020202020204" pitchFamily="34" charset="0"/>
                <a:cs typeface="Arial" panose="020B0604020202020204" pitchFamily="34" charset="0"/>
              </a:rPr>
              <a:t>   </a:t>
            </a:r>
            <a:r>
              <a:rPr lang="en-US" sz="90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6899812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acher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E689AFF-0BDE-FE48-BA6B-1620938CBE8C}"/>
              </a:ext>
            </a:extLst>
          </p:cNvPr>
          <p:cNvSpPr>
            <a:spLocks noGrp="1"/>
          </p:cNvSpPr>
          <p:nvPr>
            <p:ph type="pic" sz="quarter" idx="16"/>
          </p:nvPr>
        </p:nvSpPr>
        <p:spPr>
          <a:xfrm>
            <a:off x="6096000" y="-24208"/>
            <a:ext cx="6043246" cy="6635208"/>
          </a:xfrm>
        </p:spPr>
        <p:txBody>
          <a:bodyPr/>
          <a:lstStyle/>
          <a:p>
            <a:endParaRPr lang="en-US"/>
          </a:p>
        </p:txBody>
      </p:sp>
      <p:sp>
        <p:nvSpPr>
          <p:cNvPr id="10" name="Content Placeholder 2">
            <a:extLst>
              <a:ext uri="{FF2B5EF4-FFF2-40B4-BE49-F238E27FC236}">
                <a16:creationId xmlns:a16="http://schemas.microsoft.com/office/drawing/2014/main" id="{D2186452-1758-0541-9A17-6FD606F855A2}"/>
              </a:ext>
            </a:extLst>
          </p:cNvPr>
          <p:cNvSpPr>
            <a:spLocks noGrp="1"/>
          </p:cNvSpPr>
          <p:nvPr>
            <p:ph idx="15" hasCustomPrompt="1"/>
          </p:nvPr>
        </p:nvSpPr>
        <p:spPr>
          <a:xfrm>
            <a:off x="190157" y="1872457"/>
            <a:ext cx="5359037" cy="4389720"/>
          </a:xfrm>
        </p:spPr>
        <p:txBody>
          <a:bodyPr anchor="ctr">
            <a:normAutofit/>
          </a:bodyPr>
          <a:lstStyle>
            <a:lvl1pPr marL="0" indent="0">
              <a:lnSpc>
                <a:spcPts val="3860"/>
              </a:lnSpc>
              <a:buNone/>
              <a:defRPr sz="3200" b="1" i="0" spc="40" baseline="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a:p>
            <a:pPr lvl="0"/>
            <a:r>
              <a:rPr lang="en-US"/>
              <a:t>Use this text style and format for emphasis or as main focus point.</a:t>
            </a:r>
          </a:p>
        </p:txBody>
      </p:sp>
      <p:sp>
        <p:nvSpPr>
          <p:cNvPr id="11" name="Text Placeholder 8">
            <a:extLst>
              <a:ext uri="{FF2B5EF4-FFF2-40B4-BE49-F238E27FC236}">
                <a16:creationId xmlns:a16="http://schemas.microsoft.com/office/drawing/2014/main" id="{867CD694-60EB-AF43-B018-F563C5C15C9B}"/>
              </a:ext>
            </a:extLst>
          </p:cNvPr>
          <p:cNvSpPr>
            <a:spLocks noGrp="1"/>
          </p:cNvSpPr>
          <p:nvPr>
            <p:ph type="body" sz="quarter" idx="18" hasCustomPrompt="1"/>
          </p:nvPr>
        </p:nvSpPr>
        <p:spPr>
          <a:xfrm>
            <a:off x="181460" y="975016"/>
            <a:ext cx="5359037" cy="696515"/>
          </a:xfrm>
        </p:spPr>
        <p:txBody>
          <a:bodyPr anchor="t">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9" name="Google Shape;10;p2">
            <a:extLst>
              <a:ext uri="{FF2B5EF4-FFF2-40B4-BE49-F238E27FC236}">
                <a16:creationId xmlns:a16="http://schemas.microsoft.com/office/drawing/2014/main" id="{83BD2715-40BA-544C-ABE1-617A0770901B}"/>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2" name="Slide Number Placeholder 5">
            <a:extLst>
              <a:ext uri="{FF2B5EF4-FFF2-40B4-BE49-F238E27FC236}">
                <a16:creationId xmlns:a16="http://schemas.microsoft.com/office/drawing/2014/main" id="{3DA10BD0-BA77-294C-A357-D1E41B8D4960}"/>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14" name="Text Placeholder 4">
            <a:extLst>
              <a:ext uri="{FF2B5EF4-FFF2-40B4-BE49-F238E27FC236}">
                <a16:creationId xmlns:a16="http://schemas.microsoft.com/office/drawing/2014/main" id="{7FE05889-F159-6E46-A2E6-03E73333C867}"/>
              </a:ext>
            </a:extLst>
          </p:cNvPr>
          <p:cNvSpPr>
            <a:spLocks noGrp="1"/>
          </p:cNvSpPr>
          <p:nvPr>
            <p:ph type="body" sz="quarter" idx="19" hasCustomPrompt="1"/>
          </p:nvPr>
        </p:nvSpPr>
        <p:spPr>
          <a:xfrm>
            <a:off x="202273" y="176455"/>
            <a:ext cx="5172368" cy="696913"/>
          </a:xfrm>
        </p:spPr>
        <p:txBody>
          <a:bodyPr>
            <a:noAutofit/>
          </a:bodyPr>
          <a:lstStyle>
            <a:lvl1pPr marL="0" indent="0">
              <a:buNone/>
              <a:defRPr sz="4400" b="1" spc="0" baseline="0">
                <a:solidFill>
                  <a:srgbClr val="7EBB52"/>
                </a:solidFill>
              </a:defRPr>
            </a:lvl1pPr>
          </a:lstStyle>
          <a:p>
            <a:pPr lvl="0"/>
            <a:r>
              <a:rPr lang="en-US"/>
              <a:t>Teachers</a:t>
            </a:r>
          </a:p>
        </p:txBody>
      </p:sp>
      <p:sp>
        <p:nvSpPr>
          <p:cNvPr id="13" name="TextBox 12">
            <a:extLst>
              <a:ext uri="{FF2B5EF4-FFF2-40B4-BE49-F238E27FC236}">
                <a16:creationId xmlns:a16="http://schemas.microsoft.com/office/drawing/2014/main" id="{33B9C196-20E8-A745-A1C5-B6BAE2AD71B2}"/>
              </a:ext>
            </a:extLst>
          </p:cNvPr>
          <p:cNvSpPr txBox="1"/>
          <p:nvPr userDrawn="1"/>
        </p:nvSpPr>
        <p:spPr>
          <a:xfrm>
            <a:off x="-17054" y="6617325"/>
            <a:ext cx="12207240" cy="230832"/>
          </a:xfrm>
          <a:prstGeom prst="rect">
            <a:avLst/>
          </a:prstGeom>
          <a:noFill/>
        </p:spPr>
        <p:txBody>
          <a:bodyPr wrap="square" rtlCol="0">
            <a:spAutoFit/>
          </a:bodyPr>
          <a:lstStyle/>
          <a:p>
            <a:pPr algn="ctr"/>
            <a:r>
              <a:rPr lang="en-US" sz="90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a:solidFill>
                  <a:schemeClr val="bg1">
                    <a:lumMod val="95000"/>
                    <a:alpha val="80000"/>
                  </a:schemeClr>
                </a:solidFill>
                <a:latin typeface="Arial" panose="020B0604020202020204" pitchFamily="34" charset="0"/>
                <a:cs typeface="Arial" panose="020B0604020202020204" pitchFamily="34" charset="0"/>
              </a:rPr>
              <a:t>   </a:t>
            </a:r>
            <a:r>
              <a:rPr lang="en-US" sz="90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222857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terials or Instructions">
    <p:spTree>
      <p:nvGrpSpPr>
        <p:cNvPr id="1" name=""/>
        <p:cNvGrpSpPr/>
        <p:nvPr/>
      </p:nvGrpSpPr>
      <p:grpSpPr>
        <a:xfrm>
          <a:off x="0" y="0"/>
          <a:ext cx="0" cy="0"/>
          <a:chOff x="0" y="0"/>
          <a:chExt cx="0" cy="0"/>
        </a:xfrm>
      </p:grpSpPr>
      <p:sp>
        <p:nvSpPr>
          <p:cNvPr id="9" name="Google Shape;10;p2">
            <a:extLst>
              <a:ext uri="{FF2B5EF4-FFF2-40B4-BE49-F238E27FC236}">
                <a16:creationId xmlns:a16="http://schemas.microsoft.com/office/drawing/2014/main" id="{83BD2715-40BA-544C-ABE1-617A0770901B}"/>
              </a:ext>
            </a:extLst>
          </p:cNvPr>
          <p:cNvSpPr/>
          <p:nvPr userDrawn="1"/>
        </p:nvSpPr>
        <p:spPr>
          <a:xfrm>
            <a:off x="125328" y="122865"/>
            <a:ext cx="3876766" cy="6635208"/>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4" name="Picture Placeholder 3">
            <a:extLst>
              <a:ext uri="{FF2B5EF4-FFF2-40B4-BE49-F238E27FC236}">
                <a16:creationId xmlns:a16="http://schemas.microsoft.com/office/drawing/2014/main" id="{0E689AFF-0BDE-FE48-BA6B-1620938CBE8C}"/>
              </a:ext>
            </a:extLst>
          </p:cNvPr>
          <p:cNvSpPr>
            <a:spLocks noGrp="1"/>
          </p:cNvSpPr>
          <p:nvPr>
            <p:ph type="pic" sz="quarter" idx="16"/>
          </p:nvPr>
        </p:nvSpPr>
        <p:spPr>
          <a:xfrm>
            <a:off x="4110824" y="1192"/>
            <a:ext cx="8091922" cy="6635208"/>
          </a:xfrm>
        </p:spPr>
        <p:txBody>
          <a:bodyPr/>
          <a:lstStyle/>
          <a:p>
            <a:endParaRPr lang="en-US"/>
          </a:p>
        </p:txBody>
      </p:sp>
      <p:sp>
        <p:nvSpPr>
          <p:cNvPr id="15" name="TextBox 14">
            <a:extLst>
              <a:ext uri="{FF2B5EF4-FFF2-40B4-BE49-F238E27FC236}">
                <a16:creationId xmlns:a16="http://schemas.microsoft.com/office/drawing/2014/main" id="{98EE94B2-C4EC-F544-BD07-4D9DB8D1904B}"/>
              </a:ext>
            </a:extLst>
          </p:cNvPr>
          <p:cNvSpPr txBox="1"/>
          <p:nvPr userDrawn="1"/>
        </p:nvSpPr>
        <p:spPr>
          <a:xfrm>
            <a:off x="6716696" y="6617325"/>
            <a:ext cx="5473490" cy="230832"/>
          </a:xfrm>
          <a:prstGeom prst="rect">
            <a:avLst/>
          </a:prstGeom>
          <a:noFill/>
        </p:spPr>
        <p:txBody>
          <a:bodyPr wrap="square" rtlCol="0">
            <a:spAutoFit/>
          </a:bodyPr>
          <a:lstStyle/>
          <a:p>
            <a:pPr algn="r"/>
            <a:r>
              <a:rPr lang="en-US" sz="900">
                <a:solidFill>
                  <a:srgbClr val="7EBB52">
                    <a:alpha val="80000"/>
                  </a:srgbClr>
                </a:solidFill>
                <a:latin typeface="Arial" panose="020B0604020202020204" pitchFamily="34" charset="0"/>
                <a:cs typeface="Arial" panose="020B0604020202020204" pitchFamily="34" charset="0"/>
              </a:rPr>
              <a:t>© 2020 Great Minds PBC</a:t>
            </a:r>
            <a:r>
              <a:rPr lang="en-US" sz="900" baseline="30000">
                <a:solidFill>
                  <a:srgbClr val="7EBB52">
                    <a:alpha val="80000"/>
                  </a:srgbClr>
                </a:solidFill>
                <a:latin typeface="Arial" panose="020B0604020202020204" pitchFamily="34" charset="0"/>
                <a:cs typeface="Arial" panose="020B0604020202020204" pitchFamily="34" charset="0"/>
              </a:rPr>
              <a:t>   </a:t>
            </a:r>
            <a:r>
              <a:rPr lang="en-US" sz="900">
                <a:solidFill>
                  <a:srgbClr val="7EBB52">
                    <a:alpha val="80000"/>
                  </a:srgbClr>
                </a:solidFill>
                <a:latin typeface="Arial" panose="020B0604020202020204" pitchFamily="34" charset="0"/>
                <a:cs typeface="Arial" panose="020B0604020202020204" pitchFamily="34" charset="0"/>
              </a:rPr>
              <a:t>|  Reproduction, distribution, and alteration prohibited.</a:t>
            </a:r>
          </a:p>
        </p:txBody>
      </p:sp>
      <p:sp>
        <p:nvSpPr>
          <p:cNvPr id="13" name="Title 1">
            <a:extLst>
              <a:ext uri="{FF2B5EF4-FFF2-40B4-BE49-F238E27FC236}">
                <a16:creationId xmlns:a16="http://schemas.microsoft.com/office/drawing/2014/main" id="{2A859204-5FA0-F44E-AD1D-EBC6AC29816F}"/>
              </a:ext>
            </a:extLst>
          </p:cNvPr>
          <p:cNvSpPr>
            <a:spLocks noGrp="1"/>
          </p:cNvSpPr>
          <p:nvPr>
            <p:ph type="title" hasCustomPrompt="1"/>
          </p:nvPr>
        </p:nvSpPr>
        <p:spPr>
          <a:xfrm>
            <a:off x="180340" y="170784"/>
            <a:ext cx="3689911" cy="964596"/>
          </a:xfrm>
          <a:prstGeom prst="rect">
            <a:avLst/>
          </a:prstGeom>
        </p:spPr>
        <p:txBody>
          <a:bodyPr anchor="t">
            <a:noAutofit/>
          </a:bodyPr>
          <a:lstStyle>
            <a:lvl1pPr>
              <a:lnSpc>
                <a:spcPts val="2400"/>
              </a:lnSpc>
              <a:defRPr sz="2000" b="1" i="0" spc="300" baseline="0">
                <a:solidFill>
                  <a:schemeClr val="bg1"/>
                </a:solidFill>
                <a:latin typeface="Arial" panose="020B0604020202020204" pitchFamily="34" charset="0"/>
                <a:cs typeface="Arial" panose="020B0604020202020204" pitchFamily="34" charset="0"/>
              </a:defRPr>
            </a:lvl1pPr>
          </a:lstStyle>
          <a:p>
            <a:r>
              <a:rPr lang="en-US"/>
              <a:t>SECTION TITLE, MATERIALS, OR INSTRUCTIONS</a:t>
            </a:r>
          </a:p>
        </p:txBody>
      </p:sp>
      <p:sp>
        <p:nvSpPr>
          <p:cNvPr id="18" name="Content Placeholder 2">
            <a:extLst>
              <a:ext uri="{FF2B5EF4-FFF2-40B4-BE49-F238E27FC236}">
                <a16:creationId xmlns:a16="http://schemas.microsoft.com/office/drawing/2014/main" id="{20BABD1E-9D6E-4641-A13D-31A59729BCBA}"/>
              </a:ext>
            </a:extLst>
          </p:cNvPr>
          <p:cNvSpPr>
            <a:spLocks noGrp="1"/>
          </p:cNvSpPr>
          <p:nvPr>
            <p:ph idx="1"/>
          </p:nvPr>
        </p:nvSpPr>
        <p:spPr>
          <a:xfrm>
            <a:off x="177800" y="1297858"/>
            <a:ext cx="3689911" cy="5147912"/>
          </a:xfrm>
        </p:spPr>
        <p:txBody>
          <a:bodyPr/>
          <a:lstStyle>
            <a:lvl1pPr marL="457200" indent="-457200">
              <a:lnSpc>
                <a:spcPts val="3440"/>
              </a:lnSpc>
              <a:buClr>
                <a:schemeClr val="bg1"/>
              </a:buClr>
              <a:buSzPct val="125000"/>
              <a:buFont typeface="Wingdings" pitchFamily="2" charset="2"/>
              <a:buChar char="ü"/>
              <a:defRPr sz="2400" b="0">
                <a:solidFill>
                  <a:schemeClr val="bg1"/>
                </a:solidFill>
                <a:latin typeface="Arial" panose="020B0604020202020204" pitchFamily="34" charset="0"/>
                <a:cs typeface="Arial" panose="020B0604020202020204" pitchFamily="34" charset="0"/>
              </a:defRPr>
            </a:lvl1pPr>
            <a:lvl2pPr marL="685800" indent="-228600">
              <a:lnSpc>
                <a:spcPts val="3440"/>
              </a:lnSpc>
              <a:buClr>
                <a:schemeClr val="bg1"/>
              </a:buClr>
              <a:buSzPct val="80000"/>
              <a:buFont typeface="Wingdings" pitchFamily="2" charset="2"/>
              <a:buChar char="q"/>
              <a:defRPr sz="2000">
                <a:solidFill>
                  <a:schemeClr val="bg1"/>
                </a:solidFill>
                <a:latin typeface="Arial" panose="020B0604020202020204" pitchFamily="34" charset="0"/>
                <a:cs typeface="Arial" panose="020B0604020202020204" pitchFamily="34" charset="0"/>
              </a:defRPr>
            </a:lvl2pPr>
            <a:lvl3pPr marL="1143000" indent="-228600">
              <a:lnSpc>
                <a:spcPts val="3440"/>
              </a:lnSpc>
              <a:buClr>
                <a:schemeClr val="bg1"/>
              </a:buClr>
              <a:buSzPct val="75000"/>
              <a:buFont typeface="Wingdings" pitchFamily="2" charset="2"/>
              <a:buChar char="§"/>
              <a:defRPr sz="1800">
                <a:solidFill>
                  <a:schemeClr val="bg1"/>
                </a:solidFill>
                <a:latin typeface="Arial" panose="020B0604020202020204" pitchFamily="34" charset="0"/>
                <a:cs typeface="Arial" panose="020B0604020202020204" pitchFamily="34" charset="0"/>
              </a:defRPr>
            </a:lvl3pPr>
            <a:lvl4pPr marL="1600200" indent="-228600">
              <a:lnSpc>
                <a:spcPts val="3440"/>
              </a:lnSpc>
              <a:buClr>
                <a:schemeClr val="bg1"/>
              </a:buClr>
              <a:buSzPct val="75000"/>
              <a:buFont typeface="Wingdings" pitchFamily="2" charset="2"/>
              <a:buChar char="§"/>
              <a:defRPr sz="1800">
                <a:solidFill>
                  <a:schemeClr val="bg1"/>
                </a:solidFill>
                <a:latin typeface="Arial" panose="020B0604020202020204" pitchFamily="34" charset="0"/>
                <a:cs typeface="Arial" panose="020B0604020202020204" pitchFamily="34" charset="0"/>
              </a:defRPr>
            </a:lvl4pPr>
            <a:lvl5pPr marL="1828800" indent="0">
              <a:lnSpc>
                <a:spcPts val="3440"/>
              </a:lnSpc>
              <a:buClr>
                <a:schemeClr val="bg1"/>
              </a:buClr>
              <a:buSzPct val="150000"/>
              <a:buFont typeface="Wingdings" pitchFamily="2" charset="2"/>
              <a:buNone/>
              <a:defRPr sz="1800">
                <a:solidFill>
                  <a:schemeClr val="bg1"/>
                </a:solidFill>
                <a:latin typeface="Arial" panose="020B0604020202020204" pitchFamily="34" charset="0"/>
                <a:cs typeface="Arial" panose="020B0604020202020204" pitchFamily="34" charset="0"/>
              </a:defRPr>
            </a:lvl5pPr>
          </a:lstStyle>
          <a:p>
            <a:pPr lvl="0"/>
            <a:r>
              <a:rPr lang="en-US"/>
              <a:t>Click to edit</a:t>
            </a:r>
          </a:p>
          <a:p>
            <a:pPr lvl="1"/>
            <a:r>
              <a:rPr lang="en-US"/>
              <a:t> 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5FA2F66F-5036-084E-831C-864F69AF21E7}"/>
              </a:ext>
            </a:extLst>
          </p:cNvPr>
          <p:cNvPicPr>
            <a:picLocks noChangeAspect="1"/>
          </p:cNvPicPr>
          <p:nvPr userDrawn="1"/>
        </p:nvPicPr>
        <p:blipFill>
          <a:blip r:embed="rId2"/>
          <a:srcRect/>
          <a:stretch/>
        </p:blipFill>
        <p:spPr>
          <a:xfrm>
            <a:off x="6716696" y="2344860"/>
            <a:ext cx="3896559" cy="1928797"/>
          </a:xfrm>
          <a:prstGeom prst="rect">
            <a:avLst/>
          </a:prstGeom>
        </p:spPr>
      </p:pic>
    </p:spTree>
    <p:extLst>
      <p:ext uri="{BB962C8B-B14F-4D97-AF65-F5344CB8AC3E}">
        <p14:creationId xmlns:p14="http://schemas.microsoft.com/office/powerpoint/2010/main" val="22379444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redits">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A3435AE-8F47-D04E-A094-0CD243ED9254}"/>
              </a:ext>
            </a:extLst>
          </p:cNvPr>
          <p:cNvSpPr>
            <a:spLocks noGrp="1"/>
          </p:cNvSpPr>
          <p:nvPr>
            <p:ph type="title" hasCustomPrompt="1"/>
          </p:nvPr>
        </p:nvSpPr>
        <p:spPr>
          <a:xfrm>
            <a:off x="166914" y="173325"/>
            <a:ext cx="10341864" cy="337424"/>
          </a:xfrm>
          <a:prstGeom prst="rect">
            <a:avLst/>
          </a:prstGeom>
        </p:spPr>
        <p:txBody>
          <a:bodyPr>
            <a:noAutofit/>
          </a:bodyPr>
          <a:lstStyle>
            <a:lvl1pPr>
              <a:defRPr sz="2200" b="1" spc="0">
                <a:solidFill>
                  <a:srgbClr val="7EBB52"/>
                </a:solidFill>
                <a:latin typeface="Arial" panose="020B0604020202020204" pitchFamily="34" charset="0"/>
                <a:cs typeface="Arial" panose="020B0604020202020204" pitchFamily="34" charset="0"/>
              </a:defRPr>
            </a:lvl1pPr>
          </a:lstStyle>
          <a:p>
            <a:r>
              <a:rPr lang="en-US"/>
              <a:t>Credits or works cited</a:t>
            </a:r>
          </a:p>
        </p:txBody>
      </p:sp>
      <p:sp>
        <p:nvSpPr>
          <p:cNvPr id="4" name="Text Placeholder 3">
            <a:extLst>
              <a:ext uri="{FF2B5EF4-FFF2-40B4-BE49-F238E27FC236}">
                <a16:creationId xmlns:a16="http://schemas.microsoft.com/office/drawing/2014/main" id="{F88BB86C-84D9-714F-B485-2ED68FCA0F61}"/>
              </a:ext>
            </a:extLst>
          </p:cNvPr>
          <p:cNvSpPr>
            <a:spLocks noGrp="1"/>
          </p:cNvSpPr>
          <p:nvPr>
            <p:ph type="body" sz="quarter" idx="13"/>
          </p:nvPr>
        </p:nvSpPr>
        <p:spPr>
          <a:xfrm>
            <a:off x="177800" y="1062038"/>
            <a:ext cx="11888788" cy="540226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a:t>
            </a:r>
          </a:p>
        </p:txBody>
      </p:sp>
      <p:sp>
        <p:nvSpPr>
          <p:cNvPr id="15" name="Google Shape;10;p2">
            <a:extLst>
              <a:ext uri="{FF2B5EF4-FFF2-40B4-BE49-F238E27FC236}">
                <a16:creationId xmlns:a16="http://schemas.microsoft.com/office/drawing/2014/main" id="{A448B792-864F-D349-B26F-23C85AB77490}"/>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6" name="Slide Number Placeholder 5">
            <a:extLst>
              <a:ext uri="{FF2B5EF4-FFF2-40B4-BE49-F238E27FC236}">
                <a16:creationId xmlns:a16="http://schemas.microsoft.com/office/drawing/2014/main" id="{00C5F632-DE20-1F41-9EE7-EBE702D022D8}"/>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8" name="TextBox 7">
            <a:extLst>
              <a:ext uri="{FF2B5EF4-FFF2-40B4-BE49-F238E27FC236}">
                <a16:creationId xmlns:a16="http://schemas.microsoft.com/office/drawing/2014/main" id="{297FE62C-8B51-2247-B2B2-37E85F052094}"/>
              </a:ext>
            </a:extLst>
          </p:cNvPr>
          <p:cNvSpPr txBox="1"/>
          <p:nvPr userDrawn="1"/>
        </p:nvSpPr>
        <p:spPr>
          <a:xfrm>
            <a:off x="0" y="6617325"/>
            <a:ext cx="12190186" cy="228600"/>
          </a:xfrm>
          <a:prstGeom prst="rect">
            <a:avLst/>
          </a:prstGeom>
          <a:noFill/>
        </p:spPr>
        <p:txBody>
          <a:bodyPr wrap="square" rtlCol="0">
            <a:spAutoFit/>
          </a:bodyPr>
          <a:lstStyle/>
          <a:p>
            <a:pPr algn="ctr"/>
            <a:r>
              <a:rPr lang="en-US" sz="90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a:solidFill>
                  <a:schemeClr val="bg1">
                    <a:lumMod val="95000"/>
                    <a:alpha val="80000"/>
                  </a:schemeClr>
                </a:solidFill>
                <a:latin typeface="Arial" panose="020B0604020202020204" pitchFamily="34" charset="0"/>
                <a:cs typeface="Arial" panose="020B0604020202020204" pitchFamily="34" charset="0"/>
              </a:rPr>
              <a:t>   </a:t>
            </a:r>
            <a:r>
              <a:rPr lang="en-US" sz="90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25315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ING SLIDE">
    <p:bg>
      <p:bgPr>
        <a:solidFill>
          <a:srgbClr val="7EBB5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28BC8C4-9DC8-4A4A-98D4-0EC22E4D43BB}"/>
              </a:ext>
            </a:extLst>
          </p:cNvPr>
          <p:cNvPicPr>
            <a:picLocks noChangeAspect="1"/>
          </p:cNvPicPr>
          <p:nvPr userDrawn="1"/>
        </p:nvPicPr>
        <p:blipFill rotWithShape="1">
          <a:blip r:embed="rId2"/>
          <a:srcRect l="42303"/>
          <a:stretch/>
        </p:blipFill>
        <p:spPr>
          <a:xfrm>
            <a:off x="5323119" y="0"/>
            <a:ext cx="8291838" cy="8083819"/>
          </a:xfrm>
          <a:prstGeom prst="rect">
            <a:avLst/>
          </a:prstGeom>
        </p:spPr>
      </p:pic>
      <p:pic>
        <p:nvPicPr>
          <p:cNvPr id="4" name="Picture 3">
            <a:extLst>
              <a:ext uri="{FF2B5EF4-FFF2-40B4-BE49-F238E27FC236}">
                <a16:creationId xmlns:a16="http://schemas.microsoft.com/office/drawing/2014/main" id="{52E22C3C-4A37-5042-8EAA-931ADCD76CE9}"/>
              </a:ext>
            </a:extLst>
          </p:cNvPr>
          <p:cNvPicPr>
            <a:picLocks noChangeAspect="1"/>
          </p:cNvPicPr>
          <p:nvPr userDrawn="1"/>
        </p:nvPicPr>
        <p:blipFill>
          <a:blip r:embed="rId3"/>
          <a:stretch>
            <a:fillRect/>
          </a:stretch>
        </p:blipFill>
        <p:spPr>
          <a:xfrm>
            <a:off x="7242914" y="3331387"/>
            <a:ext cx="5120640" cy="2926080"/>
          </a:xfrm>
          <a:prstGeom prst="rect">
            <a:avLst/>
          </a:prstGeom>
        </p:spPr>
      </p:pic>
      <p:pic>
        <p:nvPicPr>
          <p:cNvPr id="3" name="Picture 2" descr="Text&#10;&#10;Description automatically generated">
            <a:extLst>
              <a:ext uri="{FF2B5EF4-FFF2-40B4-BE49-F238E27FC236}">
                <a16:creationId xmlns:a16="http://schemas.microsoft.com/office/drawing/2014/main" id="{4C3E3814-3048-DD4F-833F-821636BDE997}"/>
              </a:ext>
            </a:extLst>
          </p:cNvPr>
          <p:cNvPicPr>
            <a:picLocks noChangeAspect="1"/>
          </p:cNvPicPr>
          <p:nvPr userDrawn="1"/>
        </p:nvPicPr>
        <p:blipFill>
          <a:blip r:embed="rId4"/>
          <a:stretch>
            <a:fillRect/>
          </a:stretch>
        </p:blipFill>
        <p:spPr>
          <a:xfrm>
            <a:off x="1474557" y="1876425"/>
            <a:ext cx="3205640" cy="3105150"/>
          </a:xfrm>
          <a:prstGeom prst="rect">
            <a:avLst/>
          </a:prstGeom>
        </p:spPr>
      </p:pic>
    </p:spTree>
    <p:extLst>
      <p:ext uri="{BB962C8B-B14F-4D97-AF65-F5344CB8AC3E}">
        <p14:creationId xmlns:p14="http://schemas.microsoft.com/office/powerpoint/2010/main" val="28882097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3AF04C-CFB4-45CA-AA1E-7D24AF08FC24}"/>
              </a:ext>
            </a:extLst>
          </p:cNvPr>
          <p:cNvSpPr>
            <a:spLocks noGrp="1"/>
          </p:cNvSpPr>
          <p:nvPr>
            <p:ph type="sldNum" sz="quarter" idx="10"/>
          </p:nvPr>
        </p:nvSpPr>
        <p:spPr/>
        <p:txBody>
          <a:bodyPr/>
          <a:lstStyle/>
          <a:p>
            <a:fld id="{45259654-3807-0C47-848C-C72BE5E24630}" type="slidenum">
              <a:rPr lang="en-US" smtClean="0"/>
              <a:pPr/>
              <a:t>‹#›</a:t>
            </a:fld>
            <a:endParaRPr lang="en-US"/>
          </a:p>
        </p:txBody>
      </p:sp>
    </p:spTree>
    <p:extLst>
      <p:ext uri="{BB962C8B-B14F-4D97-AF65-F5344CB8AC3E}">
        <p14:creationId xmlns:p14="http://schemas.microsoft.com/office/powerpoint/2010/main" val="3606193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Materials or Instructions">
    <p:spTree>
      <p:nvGrpSpPr>
        <p:cNvPr id="1" name=""/>
        <p:cNvGrpSpPr/>
        <p:nvPr/>
      </p:nvGrpSpPr>
      <p:grpSpPr>
        <a:xfrm>
          <a:off x="0" y="0"/>
          <a:ext cx="0" cy="0"/>
          <a:chOff x="0" y="0"/>
          <a:chExt cx="0" cy="0"/>
        </a:xfrm>
      </p:grpSpPr>
      <p:sp>
        <p:nvSpPr>
          <p:cNvPr id="9" name="Google Shape;10;p2">
            <a:extLst>
              <a:ext uri="{FF2B5EF4-FFF2-40B4-BE49-F238E27FC236}">
                <a16:creationId xmlns:a16="http://schemas.microsoft.com/office/drawing/2014/main" id="{83BD2715-40BA-544C-ABE1-617A0770901B}"/>
              </a:ext>
            </a:extLst>
          </p:cNvPr>
          <p:cNvSpPr/>
          <p:nvPr userDrawn="1"/>
        </p:nvSpPr>
        <p:spPr>
          <a:xfrm>
            <a:off x="125328" y="122865"/>
            <a:ext cx="3876766" cy="6635208"/>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4" name="Picture Placeholder 3">
            <a:extLst>
              <a:ext uri="{FF2B5EF4-FFF2-40B4-BE49-F238E27FC236}">
                <a16:creationId xmlns:a16="http://schemas.microsoft.com/office/drawing/2014/main" id="{0E689AFF-0BDE-FE48-BA6B-1620938CBE8C}"/>
              </a:ext>
            </a:extLst>
          </p:cNvPr>
          <p:cNvSpPr>
            <a:spLocks noGrp="1"/>
          </p:cNvSpPr>
          <p:nvPr>
            <p:ph type="pic" sz="quarter" idx="16"/>
          </p:nvPr>
        </p:nvSpPr>
        <p:spPr>
          <a:xfrm>
            <a:off x="4110824" y="1192"/>
            <a:ext cx="8091922" cy="6635208"/>
          </a:xfrm>
        </p:spPr>
        <p:txBody>
          <a:bodyPr/>
          <a:lstStyle/>
          <a:p>
            <a:endParaRPr lang="en-US"/>
          </a:p>
        </p:txBody>
      </p:sp>
      <p:sp>
        <p:nvSpPr>
          <p:cNvPr id="15" name="TextBox 14">
            <a:extLst>
              <a:ext uri="{FF2B5EF4-FFF2-40B4-BE49-F238E27FC236}">
                <a16:creationId xmlns:a16="http://schemas.microsoft.com/office/drawing/2014/main" id="{98EE94B2-C4EC-F544-BD07-4D9DB8D1904B}"/>
              </a:ext>
            </a:extLst>
          </p:cNvPr>
          <p:cNvSpPr txBox="1"/>
          <p:nvPr userDrawn="1"/>
        </p:nvSpPr>
        <p:spPr>
          <a:xfrm>
            <a:off x="6716696" y="6617325"/>
            <a:ext cx="5473490" cy="230832"/>
          </a:xfrm>
          <a:prstGeom prst="rect">
            <a:avLst/>
          </a:prstGeom>
          <a:noFill/>
        </p:spPr>
        <p:txBody>
          <a:bodyPr wrap="square" rtlCol="0">
            <a:spAutoFit/>
          </a:bodyPr>
          <a:lstStyle/>
          <a:p>
            <a:pPr algn="r"/>
            <a:r>
              <a:rPr lang="en-US" sz="900">
                <a:solidFill>
                  <a:srgbClr val="7EBB52">
                    <a:alpha val="80000"/>
                  </a:srgbClr>
                </a:solidFill>
                <a:latin typeface="Arial" panose="020B0604020202020204" pitchFamily="34" charset="0"/>
                <a:cs typeface="Arial" panose="020B0604020202020204" pitchFamily="34" charset="0"/>
              </a:rPr>
              <a:t>© 2020 Great Minds PBC</a:t>
            </a:r>
            <a:r>
              <a:rPr lang="en-US" sz="900" baseline="30000">
                <a:solidFill>
                  <a:srgbClr val="7EBB52">
                    <a:alpha val="80000"/>
                  </a:srgbClr>
                </a:solidFill>
                <a:latin typeface="Arial" panose="020B0604020202020204" pitchFamily="34" charset="0"/>
                <a:cs typeface="Arial" panose="020B0604020202020204" pitchFamily="34" charset="0"/>
              </a:rPr>
              <a:t>   </a:t>
            </a:r>
            <a:r>
              <a:rPr lang="en-US" sz="900">
                <a:solidFill>
                  <a:srgbClr val="7EBB52">
                    <a:alpha val="80000"/>
                  </a:srgbClr>
                </a:solidFill>
                <a:latin typeface="Arial" panose="020B0604020202020204" pitchFamily="34" charset="0"/>
                <a:cs typeface="Arial" panose="020B0604020202020204" pitchFamily="34" charset="0"/>
              </a:rPr>
              <a:t>|  Reproduction, distribution, and alteration prohibited.</a:t>
            </a:r>
          </a:p>
        </p:txBody>
      </p:sp>
      <p:sp>
        <p:nvSpPr>
          <p:cNvPr id="13" name="Title 1">
            <a:extLst>
              <a:ext uri="{FF2B5EF4-FFF2-40B4-BE49-F238E27FC236}">
                <a16:creationId xmlns:a16="http://schemas.microsoft.com/office/drawing/2014/main" id="{2A859204-5FA0-F44E-AD1D-EBC6AC29816F}"/>
              </a:ext>
            </a:extLst>
          </p:cNvPr>
          <p:cNvSpPr>
            <a:spLocks noGrp="1"/>
          </p:cNvSpPr>
          <p:nvPr>
            <p:ph type="title" hasCustomPrompt="1"/>
          </p:nvPr>
        </p:nvSpPr>
        <p:spPr>
          <a:xfrm>
            <a:off x="180340" y="170784"/>
            <a:ext cx="3689911" cy="964596"/>
          </a:xfrm>
          <a:prstGeom prst="rect">
            <a:avLst/>
          </a:prstGeom>
        </p:spPr>
        <p:txBody>
          <a:bodyPr anchor="t">
            <a:noAutofit/>
          </a:bodyPr>
          <a:lstStyle>
            <a:lvl1pPr>
              <a:lnSpc>
                <a:spcPts val="2400"/>
              </a:lnSpc>
              <a:defRPr sz="2000" b="1" i="0" spc="300" baseline="0">
                <a:solidFill>
                  <a:schemeClr val="bg1"/>
                </a:solidFill>
                <a:latin typeface="Arial" panose="020B0604020202020204" pitchFamily="34" charset="0"/>
                <a:cs typeface="Arial" panose="020B0604020202020204" pitchFamily="34" charset="0"/>
              </a:defRPr>
            </a:lvl1pPr>
          </a:lstStyle>
          <a:p>
            <a:r>
              <a:rPr lang="en-US"/>
              <a:t>SECTION TITLE, MATERIALS, OR INSTRUCTIONS</a:t>
            </a:r>
          </a:p>
        </p:txBody>
      </p:sp>
      <p:sp>
        <p:nvSpPr>
          <p:cNvPr id="18" name="Content Placeholder 2">
            <a:extLst>
              <a:ext uri="{FF2B5EF4-FFF2-40B4-BE49-F238E27FC236}">
                <a16:creationId xmlns:a16="http://schemas.microsoft.com/office/drawing/2014/main" id="{20BABD1E-9D6E-4641-A13D-31A59729BCBA}"/>
              </a:ext>
            </a:extLst>
          </p:cNvPr>
          <p:cNvSpPr>
            <a:spLocks noGrp="1"/>
          </p:cNvSpPr>
          <p:nvPr>
            <p:ph idx="1"/>
          </p:nvPr>
        </p:nvSpPr>
        <p:spPr>
          <a:xfrm>
            <a:off x="177800" y="1297858"/>
            <a:ext cx="3689911" cy="5147912"/>
          </a:xfrm>
        </p:spPr>
        <p:txBody>
          <a:bodyPr/>
          <a:lstStyle>
            <a:lvl1pPr marL="457200" indent="-457200">
              <a:lnSpc>
                <a:spcPts val="3440"/>
              </a:lnSpc>
              <a:buClr>
                <a:schemeClr val="bg1"/>
              </a:buClr>
              <a:buSzPct val="125000"/>
              <a:buFont typeface="Wingdings" pitchFamily="2" charset="2"/>
              <a:buChar char="ü"/>
              <a:defRPr sz="2400" b="0">
                <a:solidFill>
                  <a:schemeClr val="bg1"/>
                </a:solidFill>
                <a:latin typeface="Arial" panose="020B0604020202020204" pitchFamily="34" charset="0"/>
                <a:cs typeface="Arial" panose="020B0604020202020204" pitchFamily="34" charset="0"/>
              </a:defRPr>
            </a:lvl1pPr>
            <a:lvl2pPr marL="685800" indent="-228600">
              <a:lnSpc>
                <a:spcPts val="3440"/>
              </a:lnSpc>
              <a:buClr>
                <a:schemeClr val="bg1"/>
              </a:buClr>
              <a:buSzPct val="80000"/>
              <a:buFont typeface="Wingdings" pitchFamily="2" charset="2"/>
              <a:buChar char="q"/>
              <a:defRPr sz="2000">
                <a:solidFill>
                  <a:schemeClr val="bg1"/>
                </a:solidFill>
                <a:latin typeface="Arial" panose="020B0604020202020204" pitchFamily="34" charset="0"/>
                <a:cs typeface="Arial" panose="020B0604020202020204" pitchFamily="34" charset="0"/>
              </a:defRPr>
            </a:lvl2pPr>
            <a:lvl3pPr marL="1143000" indent="-228600">
              <a:lnSpc>
                <a:spcPts val="3440"/>
              </a:lnSpc>
              <a:buClr>
                <a:schemeClr val="bg1"/>
              </a:buClr>
              <a:buSzPct val="75000"/>
              <a:buFont typeface="Wingdings" pitchFamily="2" charset="2"/>
              <a:buChar char="§"/>
              <a:defRPr sz="1800">
                <a:solidFill>
                  <a:schemeClr val="bg1"/>
                </a:solidFill>
                <a:latin typeface="Arial" panose="020B0604020202020204" pitchFamily="34" charset="0"/>
                <a:cs typeface="Arial" panose="020B0604020202020204" pitchFamily="34" charset="0"/>
              </a:defRPr>
            </a:lvl3pPr>
            <a:lvl4pPr marL="1600200" indent="-228600">
              <a:lnSpc>
                <a:spcPts val="3440"/>
              </a:lnSpc>
              <a:buClr>
                <a:schemeClr val="bg1"/>
              </a:buClr>
              <a:buSzPct val="75000"/>
              <a:buFont typeface="Wingdings" pitchFamily="2" charset="2"/>
              <a:buChar char="§"/>
              <a:defRPr sz="1800">
                <a:solidFill>
                  <a:schemeClr val="bg1"/>
                </a:solidFill>
                <a:latin typeface="Arial" panose="020B0604020202020204" pitchFamily="34" charset="0"/>
                <a:cs typeface="Arial" panose="020B0604020202020204" pitchFamily="34" charset="0"/>
              </a:defRPr>
            </a:lvl4pPr>
            <a:lvl5pPr marL="1828800" indent="0">
              <a:lnSpc>
                <a:spcPts val="3440"/>
              </a:lnSpc>
              <a:buClr>
                <a:schemeClr val="bg1"/>
              </a:buClr>
              <a:buSzPct val="150000"/>
              <a:buFont typeface="Wingdings" pitchFamily="2" charset="2"/>
              <a:buNone/>
              <a:defRPr sz="1800">
                <a:solidFill>
                  <a:schemeClr val="bg1"/>
                </a:solidFill>
                <a:latin typeface="Arial" panose="020B0604020202020204" pitchFamily="34" charset="0"/>
                <a:cs typeface="Arial" panose="020B0604020202020204" pitchFamily="34" charset="0"/>
              </a:defRPr>
            </a:lvl5pPr>
          </a:lstStyle>
          <a:p>
            <a:pPr lvl="0"/>
            <a:r>
              <a:rPr lang="en-US"/>
              <a:t>Click to edit</a:t>
            </a:r>
          </a:p>
          <a:p>
            <a:pPr lvl="1"/>
            <a:r>
              <a:rPr lang="en-US"/>
              <a:t> 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7057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1AB3FE-CE93-C547-A24D-6A2DC772E5ED}"/>
              </a:ext>
            </a:extLst>
          </p:cNvPr>
          <p:cNvSpPr>
            <a:spLocks noGrp="1"/>
          </p:cNvSpPr>
          <p:nvPr>
            <p:ph idx="1"/>
          </p:nvPr>
        </p:nvSpPr>
        <p:spPr>
          <a:xfrm>
            <a:off x="177800" y="1004497"/>
            <a:ext cx="5690737" cy="5487599"/>
          </a:xfrm>
        </p:spPr>
        <p:txBody>
          <a:bodyPr/>
          <a:lstStyle>
            <a:lvl1pPr marL="457200" indent="-457200">
              <a:lnSpc>
                <a:spcPts val="3440"/>
              </a:lnSpc>
              <a:buClr>
                <a:srgbClr val="7EBB52"/>
              </a:buClr>
              <a:buSzPct val="125000"/>
              <a:buFont typeface="Wingdings" pitchFamily="2" charset="2"/>
              <a:buChar char="ü"/>
              <a:defRPr sz="2800" b="0">
                <a:latin typeface="Arial" panose="020B0604020202020204" pitchFamily="34" charset="0"/>
                <a:cs typeface="Arial" panose="020B0604020202020204" pitchFamily="34" charset="0"/>
              </a:defRPr>
            </a:lvl1pPr>
            <a:lvl2pPr marL="685800" indent="-228600">
              <a:lnSpc>
                <a:spcPts val="3440"/>
              </a:lnSpc>
              <a:buClr>
                <a:srgbClr val="7EBB52"/>
              </a:buClr>
              <a:buSzPct val="80000"/>
              <a:buFont typeface="Wingdings" pitchFamily="2" charset="2"/>
              <a:buChar char="q"/>
              <a:defRPr>
                <a:latin typeface="Arial" panose="020B0604020202020204" pitchFamily="34" charset="0"/>
                <a:cs typeface="Arial" panose="020B0604020202020204" pitchFamily="34" charset="0"/>
              </a:defRPr>
            </a:lvl2pPr>
            <a:lvl3pPr marL="1143000" indent="-228600">
              <a:lnSpc>
                <a:spcPts val="3440"/>
              </a:lnSpc>
              <a:buClr>
                <a:srgbClr val="7EBB52"/>
              </a:buClr>
              <a:buSzPct val="75000"/>
              <a:buFont typeface="Wingdings" pitchFamily="2" charset="2"/>
              <a:buChar char="§"/>
              <a:defRPr>
                <a:latin typeface="Arial" panose="020B0604020202020204" pitchFamily="34" charset="0"/>
                <a:cs typeface="Arial" panose="020B0604020202020204" pitchFamily="34" charset="0"/>
              </a:defRPr>
            </a:lvl3pPr>
            <a:lvl4pPr marL="1600200" indent="-228600">
              <a:lnSpc>
                <a:spcPts val="3440"/>
              </a:lnSpc>
              <a:buClr>
                <a:srgbClr val="7EBB52"/>
              </a:buClr>
              <a:buSzPct val="75000"/>
              <a:buFont typeface="Wingdings" pitchFamily="2" charset="2"/>
              <a:buChar char="§"/>
              <a:defRPr>
                <a:latin typeface="Arial" panose="020B0604020202020204" pitchFamily="34" charset="0"/>
                <a:cs typeface="Arial" panose="020B0604020202020204" pitchFamily="34" charset="0"/>
              </a:defRPr>
            </a:lvl4pPr>
            <a:lvl5pPr marL="1828800" indent="0">
              <a:lnSpc>
                <a:spcPts val="3440"/>
              </a:lnSpc>
              <a:buClr>
                <a:srgbClr val="7EBB52"/>
              </a:buClr>
              <a:buSzPct val="150000"/>
              <a:buFont typeface="Wingdings" pitchFamily="2" charset="2"/>
              <a:buNone/>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13" name="Picture Placeholder 3">
            <a:extLst>
              <a:ext uri="{FF2B5EF4-FFF2-40B4-BE49-F238E27FC236}">
                <a16:creationId xmlns:a16="http://schemas.microsoft.com/office/drawing/2014/main" id="{0F9D9AC7-A96E-184D-B9A2-F1E477E86033}"/>
              </a:ext>
            </a:extLst>
          </p:cNvPr>
          <p:cNvSpPr>
            <a:spLocks noGrp="1"/>
          </p:cNvSpPr>
          <p:nvPr>
            <p:ph type="pic" sz="quarter" idx="17"/>
          </p:nvPr>
        </p:nvSpPr>
        <p:spPr>
          <a:xfrm>
            <a:off x="6096000" y="635065"/>
            <a:ext cx="6096000" cy="5981481"/>
          </a:xfrm>
          <a:noFill/>
        </p:spPr>
        <p:txBody>
          <a:bodyPr/>
          <a:lstStyle/>
          <a:p>
            <a:endParaRPr lang="en-US"/>
          </a:p>
        </p:txBody>
      </p:sp>
      <p:sp>
        <p:nvSpPr>
          <p:cNvPr id="19" name="Google Shape;10;p2">
            <a:extLst>
              <a:ext uri="{FF2B5EF4-FFF2-40B4-BE49-F238E27FC236}">
                <a16:creationId xmlns:a16="http://schemas.microsoft.com/office/drawing/2014/main" id="{899E1142-3473-1A4E-AF61-C067C13E09FC}"/>
              </a:ext>
            </a:extLst>
          </p:cNvPr>
          <p:cNvSpPr/>
          <p:nvPr userDrawn="1"/>
        </p:nvSpPr>
        <p:spPr>
          <a:xfrm>
            <a:off x="0" y="-1"/>
            <a:ext cx="12206514"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22" name="Title 1">
            <a:extLst>
              <a:ext uri="{FF2B5EF4-FFF2-40B4-BE49-F238E27FC236}">
                <a16:creationId xmlns:a16="http://schemas.microsoft.com/office/drawing/2014/main" id="{BC7B5C19-058B-E04D-B825-5C32BE5BE85C}"/>
              </a:ext>
            </a:extLst>
          </p:cNvPr>
          <p:cNvSpPr>
            <a:spLocks noGrp="1"/>
          </p:cNvSpPr>
          <p:nvPr>
            <p:ph type="title" hasCustomPrompt="1"/>
          </p:nvPr>
        </p:nvSpPr>
        <p:spPr>
          <a:xfrm>
            <a:off x="166914" y="52103"/>
            <a:ext cx="9354457" cy="557343"/>
          </a:xfrm>
          <a:prstGeom prst="rect">
            <a:avLst/>
          </a:prstGeom>
        </p:spPr>
        <p:txBody>
          <a:bodyPr>
            <a:normAutofit/>
          </a:bodyPr>
          <a:lstStyle>
            <a:lvl1pPr>
              <a:defRPr lang="en-US" sz="2000" b="1" kern="1200" spc="300" dirty="0">
                <a:solidFill>
                  <a:schemeClr val="bg1"/>
                </a:solidFill>
                <a:latin typeface="Arial" panose="020B0604020202020204" pitchFamily="34" charset="0"/>
                <a:ea typeface="+mj-ea"/>
                <a:cs typeface="Arial" panose="020B0604020202020204" pitchFamily="34" charset="0"/>
              </a:defRPr>
            </a:lvl1pPr>
          </a:lstStyle>
          <a:p>
            <a:r>
              <a:rPr lang="en-US"/>
              <a:t>MATERIALS CHECKLIST OR CHECKPOINT</a:t>
            </a:r>
          </a:p>
        </p:txBody>
      </p:sp>
      <p:sp>
        <p:nvSpPr>
          <p:cNvPr id="9" name="Google Shape;10;p2">
            <a:extLst>
              <a:ext uri="{FF2B5EF4-FFF2-40B4-BE49-F238E27FC236}">
                <a16:creationId xmlns:a16="http://schemas.microsoft.com/office/drawing/2014/main" id="{823025FB-3594-FE4D-A7CD-7A3E6A07B2D3}"/>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0" name="Slide Number Placeholder 5">
            <a:extLst>
              <a:ext uri="{FF2B5EF4-FFF2-40B4-BE49-F238E27FC236}">
                <a16:creationId xmlns:a16="http://schemas.microsoft.com/office/drawing/2014/main" id="{94F81C75-D967-7948-BEE9-4FC98B8A0154}"/>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12" name="TextBox 11">
            <a:extLst>
              <a:ext uri="{FF2B5EF4-FFF2-40B4-BE49-F238E27FC236}">
                <a16:creationId xmlns:a16="http://schemas.microsoft.com/office/drawing/2014/main" id="{6E0F2FFD-2DE4-1845-A1D4-4861ABBFFEFE}"/>
              </a:ext>
            </a:extLst>
          </p:cNvPr>
          <p:cNvSpPr txBox="1"/>
          <p:nvPr userDrawn="1"/>
        </p:nvSpPr>
        <p:spPr>
          <a:xfrm>
            <a:off x="6716696" y="6617325"/>
            <a:ext cx="5473490" cy="230832"/>
          </a:xfrm>
          <a:prstGeom prst="rect">
            <a:avLst/>
          </a:prstGeom>
          <a:noFill/>
        </p:spPr>
        <p:txBody>
          <a:bodyPr wrap="square" rtlCol="0">
            <a:spAutoFit/>
          </a:bodyPr>
          <a:lstStyle/>
          <a:p>
            <a:pPr algn="r"/>
            <a:r>
              <a:rPr lang="en-US" sz="90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a:solidFill>
                  <a:schemeClr val="bg1">
                    <a:lumMod val="95000"/>
                    <a:alpha val="80000"/>
                  </a:schemeClr>
                </a:solidFill>
                <a:latin typeface="Arial" panose="020B0604020202020204" pitchFamily="34" charset="0"/>
                <a:cs typeface="Arial" panose="020B0604020202020204" pitchFamily="34" charset="0"/>
              </a:rPr>
              <a:t>   </a:t>
            </a:r>
            <a:r>
              <a:rPr lang="en-US" sz="90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402994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ecklist with Sub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1AB3FE-CE93-C547-A24D-6A2DC772E5ED}"/>
              </a:ext>
            </a:extLst>
          </p:cNvPr>
          <p:cNvSpPr>
            <a:spLocks noGrp="1"/>
          </p:cNvSpPr>
          <p:nvPr>
            <p:ph idx="1"/>
          </p:nvPr>
        </p:nvSpPr>
        <p:spPr>
          <a:xfrm>
            <a:off x="177800" y="1297858"/>
            <a:ext cx="5690737" cy="5194238"/>
          </a:xfrm>
        </p:spPr>
        <p:txBody>
          <a:bodyPr/>
          <a:lstStyle>
            <a:lvl1pPr marL="457200" indent="-457200">
              <a:lnSpc>
                <a:spcPts val="3440"/>
              </a:lnSpc>
              <a:buClr>
                <a:srgbClr val="7EBB52"/>
              </a:buClr>
              <a:buSzPct val="125000"/>
              <a:buFont typeface="Wingdings" pitchFamily="2" charset="2"/>
              <a:buChar char="ü"/>
              <a:defRPr sz="2800" b="0">
                <a:latin typeface="Arial" panose="020B0604020202020204" pitchFamily="34" charset="0"/>
                <a:cs typeface="Arial" panose="020B0604020202020204" pitchFamily="34" charset="0"/>
              </a:defRPr>
            </a:lvl1pPr>
            <a:lvl2pPr marL="685800" indent="-228600">
              <a:lnSpc>
                <a:spcPts val="3440"/>
              </a:lnSpc>
              <a:buClr>
                <a:srgbClr val="7EBB52"/>
              </a:buClr>
              <a:buSzPct val="80000"/>
              <a:buFont typeface="Wingdings" pitchFamily="2" charset="2"/>
              <a:buChar char="q"/>
              <a:defRPr>
                <a:latin typeface="Arial" panose="020B0604020202020204" pitchFamily="34" charset="0"/>
                <a:cs typeface="Arial" panose="020B0604020202020204" pitchFamily="34" charset="0"/>
              </a:defRPr>
            </a:lvl2pPr>
            <a:lvl3pPr marL="1143000" indent="-228600">
              <a:lnSpc>
                <a:spcPts val="3440"/>
              </a:lnSpc>
              <a:buClr>
                <a:srgbClr val="7EBB52"/>
              </a:buClr>
              <a:buSzPct val="75000"/>
              <a:buFont typeface="Wingdings" pitchFamily="2" charset="2"/>
              <a:buChar char="§"/>
              <a:defRPr>
                <a:latin typeface="Arial" panose="020B0604020202020204" pitchFamily="34" charset="0"/>
                <a:cs typeface="Arial" panose="020B0604020202020204" pitchFamily="34" charset="0"/>
              </a:defRPr>
            </a:lvl3pPr>
            <a:lvl4pPr marL="1600200" indent="-228600">
              <a:lnSpc>
                <a:spcPts val="3440"/>
              </a:lnSpc>
              <a:buClr>
                <a:srgbClr val="7EBB52"/>
              </a:buClr>
              <a:buSzPct val="75000"/>
              <a:buFont typeface="Wingdings" pitchFamily="2" charset="2"/>
              <a:buChar char="§"/>
              <a:defRPr>
                <a:latin typeface="Arial" panose="020B0604020202020204" pitchFamily="34" charset="0"/>
                <a:cs typeface="Arial" panose="020B0604020202020204" pitchFamily="34" charset="0"/>
              </a:defRPr>
            </a:lvl4pPr>
            <a:lvl5pPr marL="1828800" indent="0">
              <a:lnSpc>
                <a:spcPts val="3440"/>
              </a:lnSpc>
              <a:buClr>
                <a:srgbClr val="7EBB52"/>
              </a:buClr>
              <a:buSzPct val="150000"/>
              <a:buFont typeface="Wingdings" pitchFamily="2" charset="2"/>
              <a:buNone/>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13" name="Picture Placeholder 3">
            <a:extLst>
              <a:ext uri="{FF2B5EF4-FFF2-40B4-BE49-F238E27FC236}">
                <a16:creationId xmlns:a16="http://schemas.microsoft.com/office/drawing/2014/main" id="{0F9D9AC7-A96E-184D-B9A2-F1E477E86033}"/>
              </a:ext>
            </a:extLst>
          </p:cNvPr>
          <p:cNvSpPr>
            <a:spLocks noGrp="1"/>
          </p:cNvSpPr>
          <p:nvPr>
            <p:ph type="pic" sz="quarter" idx="17"/>
          </p:nvPr>
        </p:nvSpPr>
        <p:spPr>
          <a:xfrm>
            <a:off x="6096000" y="635065"/>
            <a:ext cx="6096000" cy="5981481"/>
          </a:xfrm>
          <a:noFill/>
        </p:spPr>
        <p:txBody>
          <a:bodyPr/>
          <a:lstStyle/>
          <a:p>
            <a:endParaRPr lang="en-US"/>
          </a:p>
        </p:txBody>
      </p:sp>
      <p:sp>
        <p:nvSpPr>
          <p:cNvPr id="19" name="Google Shape;10;p2">
            <a:extLst>
              <a:ext uri="{FF2B5EF4-FFF2-40B4-BE49-F238E27FC236}">
                <a16:creationId xmlns:a16="http://schemas.microsoft.com/office/drawing/2014/main" id="{899E1142-3473-1A4E-AF61-C067C13E09FC}"/>
              </a:ext>
            </a:extLst>
          </p:cNvPr>
          <p:cNvSpPr/>
          <p:nvPr userDrawn="1"/>
        </p:nvSpPr>
        <p:spPr>
          <a:xfrm>
            <a:off x="0" y="-1"/>
            <a:ext cx="12206514"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22" name="Title 1">
            <a:extLst>
              <a:ext uri="{FF2B5EF4-FFF2-40B4-BE49-F238E27FC236}">
                <a16:creationId xmlns:a16="http://schemas.microsoft.com/office/drawing/2014/main" id="{BC7B5C19-058B-E04D-B825-5C32BE5BE85C}"/>
              </a:ext>
            </a:extLst>
          </p:cNvPr>
          <p:cNvSpPr>
            <a:spLocks noGrp="1"/>
          </p:cNvSpPr>
          <p:nvPr>
            <p:ph type="title" hasCustomPrompt="1"/>
          </p:nvPr>
        </p:nvSpPr>
        <p:spPr>
          <a:xfrm>
            <a:off x="166914" y="52103"/>
            <a:ext cx="9354457" cy="557343"/>
          </a:xfrm>
          <a:prstGeom prst="rect">
            <a:avLst/>
          </a:prstGeom>
        </p:spPr>
        <p:txBody>
          <a:bodyPr>
            <a:normAutofit/>
          </a:bodyPr>
          <a:lstStyle>
            <a:lvl1pPr>
              <a:defRPr lang="en-US" sz="2000" b="1" kern="1200" spc="300" dirty="0">
                <a:solidFill>
                  <a:schemeClr val="bg1"/>
                </a:solidFill>
                <a:latin typeface="Arial" panose="020B0604020202020204" pitchFamily="34" charset="0"/>
                <a:ea typeface="+mj-ea"/>
                <a:cs typeface="Arial" panose="020B0604020202020204" pitchFamily="34" charset="0"/>
              </a:defRPr>
            </a:lvl1pPr>
          </a:lstStyle>
          <a:p>
            <a:r>
              <a:rPr lang="en-US"/>
              <a:t>CHECK FOR UNDERSTANDING</a:t>
            </a:r>
          </a:p>
        </p:txBody>
      </p:sp>
      <p:sp>
        <p:nvSpPr>
          <p:cNvPr id="9" name="Text Placeholder 8">
            <a:extLst>
              <a:ext uri="{FF2B5EF4-FFF2-40B4-BE49-F238E27FC236}">
                <a16:creationId xmlns:a16="http://schemas.microsoft.com/office/drawing/2014/main" id="{ECB3D1A8-2C19-224C-8D91-D25C8321AF79}"/>
              </a:ext>
            </a:extLst>
          </p:cNvPr>
          <p:cNvSpPr>
            <a:spLocks noGrp="1"/>
          </p:cNvSpPr>
          <p:nvPr>
            <p:ph type="body" sz="quarter" idx="13" hasCustomPrompt="1"/>
          </p:nvPr>
        </p:nvSpPr>
        <p:spPr>
          <a:xfrm>
            <a:off x="177800" y="713621"/>
            <a:ext cx="5690737" cy="447712"/>
          </a:xfrm>
        </p:spPr>
        <p:txBody>
          <a:bodyPr anchor="ctr">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10" name="Google Shape;10;p2">
            <a:extLst>
              <a:ext uri="{FF2B5EF4-FFF2-40B4-BE49-F238E27FC236}">
                <a16:creationId xmlns:a16="http://schemas.microsoft.com/office/drawing/2014/main" id="{5D7142E8-B453-404B-B742-48239DCF266E}"/>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1" name="Slide Number Placeholder 5">
            <a:extLst>
              <a:ext uri="{FF2B5EF4-FFF2-40B4-BE49-F238E27FC236}">
                <a16:creationId xmlns:a16="http://schemas.microsoft.com/office/drawing/2014/main" id="{7276A19E-3417-D045-A2B4-FBDCBA4D0087}"/>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12" name="TextBox 11">
            <a:extLst>
              <a:ext uri="{FF2B5EF4-FFF2-40B4-BE49-F238E27FC236}">
                <a16:creationId xmlns:a16="http://schemas.microsoft.com/office/drawing/2014/main" id="{B46034F6-DEE1-574A-9197-32DFAFA48024}"/>
              </a:ext>
            </a:extLst>
          </p:cNvPr>
          <p:cNvSpPr txBox="1"/>
          <p:nvPr userDrawn="1"/>
        </p:nvSpPr>
        <p:spPr>
          <a:xfrm>
            <a:off x="6716696" y="6617325"/>
            <a:ext cx="5473490" cy="230832"/>
          </a:xfrm>
          <a:prstGeom prst="rect">
            <a:avLst/>
          </a:prstGeom>
          <a:noFill/>
        </p:spPr>
        <p:txBody>
          <a:bodyPr wrap="square" rtlCol="0">
            <a:spAutoFit/>
          </a:bodyPr>
          <a:lstStyle/>
          <a:p>
            <a:pPr algn="r"/>
            <a:r>
              <a:rPr lang="en-US" sz="90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a:solidFill>
                  <a:schemeClr val="bg1">
                    <a:lumMod val="95000"/>
                    <a:alpha val="80000"/>
                  </a:schemeClr>
                </a:solidFill>
                <a:latin typeface="Arial" panose="020B0604020202020204" pitchFamily="34" charset="0"/>
                <a:cs typeface="Arial" panose="020B0604020202020204" pitchFamily="34" charset="0"/>
              </a:rPr>
              <a:t>   </a:t>
            </a:r>
            <a:r>
              <a:rPr lang="en-US" sz="90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344389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50 / 50 Bold Page">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2B0D95B4-656E-A840-B647-4C167148E052}"/>
              </a:ext>
            </a:extLst>
          </p:cNvPr>
          <p:cNvSpPr>
            <a:spLocks noGrp="1"/>
          </p:cNvSpPr>
          <p:nvPr>
            <p:ph idx="15" hasCustomPrompt="1"/>
          </p:nvPr>
        </p:nvSpPr>
        <p:spPr>
          <a:xfrm>
            <a:off x="166914" y="791164"/>
            <a:ext cx="11829616" cy="1097271"/>
          </a:xfrm>
        </p:spPr>
        <p:txBody>
          <a:bodyPr anchor="t">
            <a:normAutofit/>
          </a:bodyPr>
          <a:lstStyle>
            <a:lvl1pPr marL="0" indent="0">
              <a:lnSpc>
                <a:spcPts val="3860"/>
              </a:lnSpc>
              <a:buNone/>
              <a:defRPr sz="3200" b="1" i="0" spc="40" baseline="0">
                <a:solidFill>
                  <a:srgbClr val="00212E"/>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Use this text style and format for emphasis or as main focus point.</a:t>
            </a:r>
          </a:p>
        </p:txBody>
      </p:sp>
      <p:sp>
        <p:nvSpPr>
          <p:cNvPr id="4" name="Picture Placeholder 3">
            <a:extLst>
              <a:ext uri="{FF2B5EF4-FFF2-40B4-BE49-F238E27FC236}">
                <a16:creationId xmlns:a16="http://schemas.microsoft.com/office/drawing/2014/main" id="{0E689AFF-0BDE-FE48-BA6B-1620938CBE8C}"/>
              </a:ext>
            </a:extLst>
          </p:cNvPr>
          <p:cNvSpPr>
            <a:spLocks noGrp="1"/>
          </p:cNvSpPr>
          <p:nvPr>
            <p:ph type="pic" sz="quarter" idx="16"/>
          </p:nvPr>
        </p:nvSpPr>
        <p:spPr>
          <a:xfrm>
            <a:off x="0" y="1888435"/>
            <a:ext cx="12192000" cy="4734640"/>
          </a:xfrm>
        </p:spPr>
        <p:txBody>
          <a:bodyPr/>
          <a:lstStyle/>
          <a:p>
            <a:endParaRPr lang="en-US"/>
          </a:p>
        </p:txBody>
      </p:sp>
      <p:sp>
        <p:nvSpPr>
          <p:cNvPr id="19" name="Google Shape;10;p2">
            <a:extLst>
              <a:ext uri="{FF2B5EF4-FFF2-40B4-BE49-F238E27FC236}">
                <a16:creationId xmlns:a16="http://schemas.microsoft.com/office/drawing/2014/main" id="{3289C797-9533-2F4D-B753-BB30BD11636E}"/>
              </a:ext>
            </a:extLst>
          </p:cNvPr>
          <p:cNvSpPr/>
          <p:nvPr userDrawn="1"/>
        </p:nvSpPr>
        <p:spPr>
          <a:xfrm>
            <a:off x="0" y="-1"/>
            <a:ext cx="12206514"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20" name="Title 1">
            <a:extLst>
              <a:ext uri="{FF2B5EF4-FFF2-40B4-BE49-F238E27FC236}">
                <a16:creationId xmlns:a16="http://schemas.microsoft.com/office/drawing/2014/main" id="{C24B6DD9-4DDF-FC48-B7EA-B6490F73317D}"/>
              </a:ext>
            </a:extLst>
          </p:cNvPr>
          <p:cNvSpPr>
            <a:spLocks noGrp="1"/>
          </p:cNvSpPr>
          <p:nvPr>
            <p:ph type="title" hasCustomPrompt="1"/>
          </p:nvPr>
        </p:nvSpPr>
        <p:spPr>
          <a:xfrm>
            <a:off x="166914" y="173325"/>
            <a:ext cx="10341864" cy="337424"/>
          </a:xfrm>
          <a:prstGeom prst="rect">
            <a:avLst/>
          </a:prstGeom>
        </p:spPr>
        <p:txBody>
          <a:bodyPr>
            <a:noAutofit/>
          </a:bodyPr>
          <a:lstStyle>
            <a:lvl1pPr algn="l" defTabSz="914400" rtl="0" eaLnBrk="1" latinLnBrk="0" hangingPunct="1">
              <a:lnSpc>
                <a:spcPct val="90000"/>
              </a:lnSpc>
              <a:spcBef>
                <a:spcPct val="0"/>
              </a:spcBef>
              <a:buNone/>
              <a:defRPr lang="en-US" sz="2000" b="1" i="0" kern="1200" spc="300" dirty="0">
                <a:solidFill>
                  <a:schemeClr val="bg1"/>
                </a:solidFill>
                <a:latin typeface="Arial" panose="020B0604020202020204" pitchFamily="34" charset="0"/>
                <a:ea typeface="+mj-ea"/>
                <a:cs typeface="Arial" panose="020B0604020202020204" pitchFamily="34" charset="0"/>
              </a:defRPr>
            </a:lvl1pPr>
          </a:lstStyle>
          <a:p>
            <a:r>
              <a:rPr lang="en-US"/>
              <a:t>OPTIONAL TITLE OR SECTION/MODULE</a:t>
            </a:r>
          </a:p>
        </p:txBody>
      </p:sp>
      <p:sp>
        <p:nvSpPr>
          <p:cNvPr id="10" name="Google Shape;10;p2">
            <a:extLst>
              <a:ext uri="{FF2B5EF4-FFF2-40B4-BE49-F238E27FC236}">
                <a16:creationId xmlns:a16="http://schemas.microsoft.com/office/drawing/2014/main" id="{2FD83520-6A2E-DD42-8587-4084C8CD28B1}"/>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1" name="Slide Number Placeholder 5">
            <a:extLst>
              <a:ext uri="{FF2B5EF4-FFF2-40B4-BE49-F238E27FC236}">
                <a16:creationId xmlns:a16="http://schemas.microsoft.com/office/drawing/2014/main" id="{CFDD757C-4BC9-6D4A-8B1A-DA6485D66E20}"/>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12" name="TextBox 11">
            <a:extLst>
              <a:ext uri="{FF2B5EF4-FFF2-40B4-BE49-F238E27FC236}">
                <a16:creationId xmlns:a16="http://schemas.microsoft.com/office/drawing/2014/main" id="{BEAE7D9E-1F6C-E743-83F2-A3FBFB222087}"/>
              </a:ext>
            </a:extLst>
          </p:cNvPr>
          <p:cNvSpPr txBox="1"/>
          <p:nvPr userDrawn="1"/>
        </p:nvSpPr>
        <p:spPr>
          <a:xfrm>
            <a:off x="6716696" y="6617325"/>
            <a:ext cx="5473490" cy="230832"/>
          </a:xfrm>
          <a:prstGeom prst="rect">
            <a:avLst/>
          </a:prstGeom>
          <a:noFill/>
        </p:spPr>
        <p:txBody>
          <a:bodyPr wrap="square" rtlCol="0">
            <a:spAutoFit/>
          </a:bodyPr>
          <a:lstStyle/>
          <a:p>
            <a:pPr algn="r"/>
            <a:r>
              <a:rPr lang="en-US" sz="90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a:solidFill>
                  <a:schemeClr val="bg1">
                    <a:lumMod val="95000"/>
                    <a:alpha val="80000"/>
                  </a:schemeClr>
                </a:solidFill>
                <a:latin typeface="Arial" panose="020B0604020202020204" pitchFamily="34" charset="0"/>
                <a:cs typeface="Arial" panose="020B0604020202020204" pitchFamily="34" charset="0"/>
              </a:rPr>
              <a:t>   </a:t>
            </a:r>
            <a:r>
              <a:rPr lang="en-US" sz="90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2251808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2B0D95B4-656E-A840-B647-4C167148E052}"/>
              </a:ext>
            </a:extLst>
          </p:cNvPr>
          <p:cNvSpPr>
            <a:spLocks noGrp="1"/>
          </p:cNvSpPr>
          <p:nvPr>
            <p:ph idx="15" hasCustomPrompt="1"/>
          </p:nvPr>
        </p:nvSpPr>
        <p:spPr>
          <a:xfrm>
            <a:off x="194439" y="1753901"/>
            <a:ext cx="11309989" cy="2138913"/>
          </a:xfrm>
        </p:spPr>
        <p:txBody>
          <a:bodyPr anchor="b">
            <a:normAutofit/>
          </a:bodyPr>
          <a:lstStyle>
            <a:lvl1pPr marL="0" indent="0">
              <a:lnSpc>
                <a:spcPts val="3860"/>
              </a:lnSpc>
              <a:buNone/>
              <a:defRPr sz="3200" b="1" i="0" spc="40" baseline="0">
                <a:solidFill>
                  <a:srgbClr val="00212E"/>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Use this text style and format for emphasis or as main focus point.</a:t>
            </a:r>
          </a:p>
        </p:txBody>
      </p:sp>
      <p:sp>
        <p:nvSpPr>
          <p:cNvPr id="17" name="Content Placeholder 2">
            <a:extLst>
              <a:ext uri="{FF2B5EF4-FFF2-40B4-BE49-F238E27FC236}">
                <a16:creationId xmlns:a16="http://schemas.microsoft.com/office/drawing/2014/main" id="{D74BCF6A-5331-CC42-900B-3E28E21DB4CC}"/>
              </a:ext>
            </a:extLst>
          </p:cNvPr>
          <p:cNvSpPr>
            <a:spLocks noGrp="1"/>
          </p:cNvSpPr>
          <p:nvPr>
            <p:ph idx="16" hasCustomPrompt="1"/>
          </p:nvPr>
        </p:nvSpPr>
        <p:spPr>
          <a:xfrm>
            <a:off x="193675" y="3926851"/>
            <a:ext cx="9358098" cy="2219123"/>
          </a:xfrm>
        </p:spPr>
        <p:txBody>
          <a:bodyPr anchor="t">
            <a:normAutofit/>
          </a:bodyPr>
          <a:lstStyle>
            <a:lvl1pPr marL="0" indent="0">
              <a:lnSpc>
                <a:spcPts val="3060"/>
              </a:lnSpc>
              <a:buNone/>
              <a:defRPr sz="1800" b="0" i="0">
                <a:solidFill>
                  <a:srgbClr val="00212E"/>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Smaller text can help set proper hierarchy in a dense page. Use this text size for body text or longer bodies of text, while keeping in mind readability and page density. </a:t>
            </a:r>
          </a:p>
          <a:p>
            <a:pPr lvl="0"/>
            <a:r>
              <a:rPr lang="en-US" err="1"/>
              <a:t>Liquatur</a:t>
            </a:r>
            <a:r>
              <a:rPr lang="en-US"/>
              <a:t>, </a:t>
            </a:r>
            <a:r>
              <a:rPr lang="en-US" err="1"/>
              <a:t>oditatem</a:t>
            </a:r>
            <a:r>
              <a:rPr lang="en-US"/>
              <a:t> </a:t>
            </a:r>
            <a:r>
              <a:rPr lang="en-US" err="1"/>
              <a:t>aruptas</a:t>
            </a:r>
            <a:r>
              <a:rPr lang="en-US"/>
              <a:t> </a:t>
            </a:r>
            <a:r>
              <a:rPr lang="en-US" err="1"/>
              <a:t>dolla</a:t>
            </a:r>
            <a:r>
              <a:rPr lang="en-US"/>
              <a:t> </a:t>
            </a:r>
            <a:r>
              <a:rPr lang="en-US" err="1"/>
              <a:t>sam</a:t>
            </a:r>
            <a:r>
              <a:rPr lang="en-US"/>
              <a:t> </a:t>
            </a:r>
            <a:r>
              <a:rPr lang="en-US" err="1"/>
              <a:t>fugiam</a:t>
            </a:r>
            <a:r>
              <a:rPr lang="en-US"/>
              <a:t>, </a:t>
            </a:r>
            <a:r>
              <a:rPr lang="en-US" err="1"/>
              <a:t>ut</a:t>
            </a:r>
            <a:r>
              <a:rPr lang="en-US"/>
              <a:t> </a:t>
            </a:r>
            <a:r>
              <a:rPr lang="en-US" err="1"/>
              <a:t>eiunt</a:t>
            </a:r>
            <a:r>
              <a:rPr lang="en-US"/>
              <a:t> </a:t>
            </a:r>
            <a:r>
              <a:rPr lang="en-US" err="1"/>
              <a:t>utem</a:t>
            </a:r>
            <a:r>
              <a:rPr lang="en-US"/>
              <a:t> </a:t>
            </a:r>
            <a:r>
              <a:rPr lang="en-US" err="1"/>
              <a:t>eium</a:t>
            </a:r>
            <a:r>
              <a:rPr lang="en-US"/>
              <a:t> a </a:t>
            </a:r>
            <a:r>
              <a:rPr lang="en-US" err="1"/>
              <a:t>veria</a:t>
            </a:r>
            <a:r>
              <a:rPr lang="en-US"/>
              <a:t> </a:t>
            </a:r>
            <a:r>
              <a:rPr lang="en-US" err="1"/>
              <a:t>dolecti</a:t>
            </a:r>
            <a:r>
              <a:rPr lang="en-US"/>
              <a:t> </a:t>
            </a:r>
            <a:r>
              <a:rPr lang="en-US" err="1"/>
              <a:t>atiuntu</a:t>
            </a:r>
            <a:r>
              <a:rPr lang="en-US"/>
              <a:t> </a:t>
            </a:r>
            <a:r>
              <a:rPr lang="en-US" err="1"/>
              <a:t>ribusanto</a:t>
            </a:r>
            <a:r>
              <a:rPr lang="en-US"/>
              <a:t> </a:t>
            </a:r>
            <a:r>
              <a:rPr lang="en-US" err="1"/>
              <a:t>odit</a:t>
            </a:r>
            <a:r>
              <a:rPr lang="en-US"/>
              <a:t> </a:t>
            </a:r>
            <a:r>
              <a:rPr lang="en-US" err="1"/>
              <a:t>ulparia</a:t>
            </a:r>
            <a:r>
              <a:rPr lang="en-US"/>
              <a:t> </a:t>
            </a:r>
            <a:r>
              <a:rPr lang="en-US" err="1"/>
              <a:t>cuscim</a:t>
            </a:r>
            <a:r>
              <a:rPr lang="en-US"/>
              <a:t> </a:t>
            </a:r>
            <a:r>
              <a:rPr lang="en-US" err="1"/>
              <a:t>fugia</a:t>
            </a:r>
            <a:r>
              <a:rPr lang="en-US"/>
              <a:t> </a:t>
            </a:r>
            <a:r>
              <a:rPr lang="en-US" err="1"/>
              <a:t>quae</a:t>
            </a:r>
            <a:r>
              <a:rPr lang="en-US"/>
              <a:t> </a:t>
            </a:r>
            <a:r>
              <a:rPr lang="en-US" err="1"/>
              <a:t>dolestis</a:t>
            </a:r>
            <a:r>
              <a:rPr lang="en-US"/>
              <a:t> </a:t>
            </a:r>
            <a:r>
              <a:rPr lang="en-US" err="1"/>
              <a:t>essi</a:t>
            </a:r>
            <a:r>
              <a:rPr lang="en-US"/>
              <a:t> </a:t>
            </a:r>
            <a:r>
              <a:rPr lang="en-US" err="1"/>
              <a:t>bearum</a:t>
            </a:r>
            <a:r>
              <a:rPr lang="en-US"/>
              <a:t> </a:t>
            </a:r>
            <a:r>
              <a:rPr lang="en-US" err="1"/>
              <a:t>autatius</a:t>
            </a:r>
            <a:r>
              <a:rPr lang="en-US"/>
              <a:t> eat arum, </a:t>
            </a:r>
            <a:r>
              <a:rPr lang="en-US" err="1"/>
              <a:t>omnihil</a:t>
            </a:r>
            <a:r>
              <a:rPr lang="en-US"/>
              <a:t> </a:t>
            </a:r>
            <a:r>
              <a:rPr lang="en-US" err="1"/>
              <a:t>laborio</a:t>
            </a:r>
            <a:r>
              <a:rPr lang="en-US"/>
              <a:t> </a:t>
            </a:r>
            <a:r>
              <a:rPr lang="en-US" err="1"/>
              <a:t>explit</a:t>
            </a:r>
            <a:r>
              <a:rPr lang="en-US"/>
              <a:t> </a:t>
            </a:r>
            <a:r>
              <a:rPr lang="en-US" err="1"/>
              <a:t>facipiet</a:t>
            </a:r>
            <a:r>
              <a:rPr lang="en-US"/>
              <a:t>, </a:t>
            </a:r>
            <a:r>
              <a:rPr lang="en-US" err="1"/>
              <a:t>autempos</a:t>
            </a:r>
            <a:r>
              <a:rPr lang="en-US"/>
              <a:t>  </a:t>
            </a:r>
          </a:p>
        </p:txBody>
      </p:sp>
      <p:sp>
        <p:nvSpPr>
          <p:cNvPr id="20" name="Google Shape;10;p2">
            <a:extLst>
              <a:ext uri="{FF2B5EF4-FFF2-40B4-BE49-F238E27FC236}">
                <a16:creationId xmlns:a16="http://schemas.microsoft.com/office/drawing/2014/main" id="{0C5791EF-4725-744C-8E4B-5D72B0B76AF6}"/>
              </a:ext>
            </a:extLst>
          </p:cNvPr>
          <p:cNvSpPr/>
          <p:nvPr userDrawn="1"/>
        </p:nvSpPr>
        <p:spPr>
          <a:xfrm>
            <a:off x="0" y="-1"/>
            <a:ext cx="12206514"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21" name="Title 1">
            <a:extLst>
              <a:ext uri="{FF2B5EF4-FFF2-40B4-BE49-F238E27FC236}">
                <a16:creationId xmlns:a16="http://schemas.microsoft.com/office/drawing/2014/main" id="{225C8B91-D3F5-8947-8C5B-7D8BE1220227}"/>
              </a:ext>
            </a:extLst>
          </p:cNvPr>
          <p:cNvSpPr>
            <a:spLocks noGrp="1"/>
          </p:cNvSpPr>
          <p:nvPr>
            <p:ph type="title" hasCustomPrompt="1"/>
          </p:nvPr>
        </p:nvSpPr>
        <p:spPr>
          <a:xfrm>
            <a:off x="166914" y="173325"/>
            <a:ext cx="10341864" cy="337424"/>
          </a:xfrm>
          <a:prstGeom prst="rect">
            <a:avLst/>
          </a:prstGeom>
        </p:spPr>
        <p:txBody>
          <a:bodyPr>
            <a:noAutofit/>
          </a:bodyPr>
          <a:lstStyle>
            <a:lvl1pPr>
              <a:defRPr sz="2000" b="1" spc="300">
                <a:solidFill>
                  <a:schemeClr val="bg1"/>
                </a:solidFill>
                <a:latin typeface="Arial" panose="020B0604020202020204" pitchFamily="34" charset="0"/>
                <a:cs typeface="Arial" panose="020B0604020202020204" pitchFamily="34" charset="0"/>
              </a:defRPr>
            </a:lvl1pPr>
          </a:lstStyle>
          <a:p>
            <a:r>
              <a:rPr lang="en-US"/>
              <a:t>OPTIONAL TITLE OR SECTION/MODULE</a:t>
            </a:r>
          </a:p>
        </p:txBody>
      </p:sp>
      <p:sp>
        <p:nvSpPr>
          <p:cNvPr id="25" name="Text Placeholder 8">
            <a:extLst>
              <a:ext uri="{FF2B5EF4-FFF2-40B4-BE49-F238E27FC236}">
                <a16:creationId xmlns:a16="http://schemas.microsoft.com/office/drawing/2014/main" id="{22BF2766-55D4-634A-B9A7-51976A643BB8}"/>
              </a:ext>
            </a:extLst>
          </p:cNvPr>
          <p:cNvSpPr>
            <a:spLocks noGrp="1"/>
          </p:cNvSpPr>
          <p:nvPr>
            <p:ph type="body" sz="quarter" idx="13" hasCustomPrompt="1"/>
          </p:nvPr>
        </p:nvSpPr>
        <p:spPr>
          <a:xfrm>
            <a:off x="177800" y="713621"/>
            <a:ext cx="5690737" cy="447712"/>
          </a:xfrm>
        </p:spPr>
        <p:txBody>
          <a:bodyPr anchor="ctr">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10" name="Google Shape;10;p2">
            <a:extLst>
              <a:ext uri="{FF2B5EF4-FFF2-40B4-BE49-F238E27FC236}">
                <a16:creationId xmlns:a16="http://schemas.microsoft.com/office/drawing/2014/main" id="{490102A4-ADA7-4442-806E-E8F7E930638C}"/>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1" name="Slide Number Placeholder 5">
            <a:extLst>
              <a:ext uri="{FF2B5EF4-FFF2-40B4-BE49-F238E27FC236}">
                <a16:creationId xmlns:a16="http://schemas.microsoft.com/office/drawing/2014/main" id="{DFB3C87F-EBFE-6F42-9B00-9B58630E1CE0}"/>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12" name="TextBox 11">
            <a:extLst>
              <a:ext uri="{FF2B5EF4-FFF2-40B4-BE49-F238E27FC236}">
                <a16:creationId xmlns:a16="http://schemas.microsoft.com/office/drawing/2014/main" id="{AAAA400F-8ADA-434D-8055-EF491971CAE2}"/>
              </a:ext>
            </a:extLst>
          </p:cNvPr>
          <p:cNvSpPr txBox="1"/>
          <p:nvPr userDrawn="1"/>
        </p:nvSpPr>
        <p:spPr>
          <a:xfrm>
            <a:off x="6716696" y="6617325"/>
            <a:ext cx="5473490" cy="230832"/>
          </a:xfrm>
          <a:prstGeom prst="rect">
            <a:avLst/>
          </a:prstGeom>
          <a:noFill/>
        </p:spPr>
        <p:txBody>
          <a:bodyPr wrap="square" rtlCol="0">
            <a:spAutoFit/>
          </a:bodyPr>
          <a:lstStyle/>
          <a:p>
            <a:pPr algn="r"/>
            <a:r>
              <a:rPr lang="en-US" sz="90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a:solidFill>
                  <a:schemeClr val="bg1">
                    <a:lumMod val="95000"/>
                    <a:alpha val="80000"/>
                  </a:schemeClr>
                </a:solidFill>
                <a:latin typeface="Arial" panose="020B0604020202020204" pitchFamily="34" charset="0"/>
                <a:cs typeface="Arial" panose="020B0604020202020204" pitchFamily="34" charset="0"/>
              </a:rPr>
              <a:t>   </a:t>
            </a:r>
            <a:r>
              <a:rPr lang="en-US" sz="90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1339565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theme" Target="../theme/theme2.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AE2F-EDD6-E146-A1F7-45B9A22BAC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n-US"/>
          </a:p>
        </p:txBody>
      </p:sp>
      <p:sp>
        <p:nvSpPr>
          <p:cNvPr id="3" name="Text Placeholder 2">
            <a:extLst>
              <a:ext uri="{FF2B5EF4-FFF2-40B4-BE49-F238E27FC236}">
                <a16:creationId xmlns:a16="http://schemas.microsoft.com/office/drawing/2014/main" id="{5C8CDDB3-9D5D-6F4D-8198-9669F4FB51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0A949F4-53DF-DC40-B273-2764983537E8}"/>
              </a:ext>
            </a:extLst>
          </p:cNvPr>
          <p:cNvSpPr>
            <a:spLocks noGrp="1"/>
          </p:cNvSpPr>
          <p:nvPr>
            <p:ph type="sldNum" sz="quarter" idx="4"/>
          </p:nvPr>
        </p:nvSpPr>
        <p:spPr>
          <a:xfrm>
            <a:off x="177800" y="6356350"/>
            <a:ext cx="4318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45259654-3807-0C47-848C-C72BE5E24630}" type="slidenum">
              <a:rPr lang="en-US" smtClean="0"/>
              <a:pPr/>
              <a:t>‹#›</a:t>
            </a:fld>
            <a:endParaRPr lang="en-US"/>
          </a:p>
        </p:txBody>
      </p:sp>
    </p:spTree>
    <p:extLst>
      <p:ext uri="{BB962C8B-B14F-4D97-AF65-F5344CB8AC3E}">
        <p14:creationId xmlns:p14="http://schemas.microsoft.com/office/powerpoint/2010/main" val="3235229900"/>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668" r:id="rId3"/>
    <p:sldLayoutId id="2147483688" r:id="rId4"/>
    <p:sldLayoutId id="2147483690" r:id="rId5"/>
    <p:sldLayoutId id="2147483666" r:id="rId6"/>
    <p:sldLayoutId id="2147483684" r:id="rId7"/>
    <p:sldLayoutId id="2147483689" r:id="rId8"/>
    <p:sldLayoutId id="2147483662" r:id="rId9"/>
    <p:sldLayoutId id="2147483663" r:id="rId10"/>
    <p:sldLayoutId id="2147483665" r:id="rId11"/>
    <p:sldLayoutId id="2147483673" r:id="rId12"/>
    <p:sldLayoutId id="2147483669" r:id="rId13"/>
    <p:sldLayoutId id="2147483670" r:id="rId14"/>
    <p:sldLayoutId id="2147483682" r:id="rId15"/>
    <p:sldLayoutId id="2147483686" r:id="rId16"/>
    <p:sldLayoutId id="2147483685" r:id="rId17"/>
    <p:sldLayoutId id="2147483650" r:id="rId18"/>
    <p:sldLayoutId id="2147483687" r:id="rId19"/>
    <p:sldLayoutId id="2147483715" r:id="rId20"/>
  </p:sldLayoutIdLst>
  <p:txStyles>
    <p:titleStyle>
      <a:lvl1pPr algn="l" defTabSz="914400" rtl="0" eaLnBrk="1" latinLnBrk="0" hangingPunct="1">
        <a:lnSpc>
          <a:spcPct val="90000"/>
        </a:lnSpc>
        <a:spcBef>
          <a:spcPct val="0"/>
        </a:spcBef>
        <a:buNone/>
        <a:defRPr sz="42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AE2F-EDD6-E146-A1F7-45B9A22BAC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n-US"/>
          </a:p>
        </p:txBody>
      </p:sp>
      <p:sp>
        <p:nvSpPr>
          <p:cNvPr id="3" name="Text Placeholder 2">
            <a:extLst>
              <a:ext uri="{FF2B5EF4-FFF2-40B4-BE49-F238E27FC236}">
                <a16:creationId xmlns:a16="http://schemas.microsoft.com/office/drawing/2014/main" id="{5C8CDDB3-9D5D-6F4D-8198-9669F4FB51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0A949F4-53DF-DC40-B273-2764983537E8}"/>
              </a:ext>
            </a:extLst>
          </p:cNvPr>
          <p:cNvSpPr>
            <a:spLocks noGrp="1"/>
          </p:cNvSpPr>
          <p:nvPr>
            <p:ph type="sldNum" sz="quarter" idx="4"/>
          </p:nvPr>
        </p:nvSpPr>
        <p:spPr>
          <a:xfrm>
            <a:off x="177800" y="6356350"/>
            <a:ext cx="4318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45259654-3807-0C47-848C-C72BE5E24630}" type="slidenum">
              <a:rPr lang="en-US" smtClean="0"/>
              <a:pPr/>
              <a:t>‹#›</a:t>
            </a:fld>
            <a:endParaRPr lang="en-US"/>
          </a:p>
        </p:txBody>
      </p:sp>
    </p:spTree>
    <p:extLst>
      <p:ext uri="{BB962C8B-B14F-4D97-AF65-F5344CB8AC3E}">
        <p14:creationId xmlns:p14="http://schemas.microsoft.com/office/powerpoint/2010/main" val="63894678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Lst>
  <p:txStyles>
    <p:titleStyle>
      <a:lvl1pPr algn="l" defTabSz="914400" rtl="0" eaLnBrk="1" latinLnBrk="0" hangingPunct="1">
        <a:lnSpc>
          <a:spcPct val="90000"/>
        </a:lnSpc>
        <a:spcBef>
          <a:spcPct val="0"/>
        </a:spcBef>
        <a:buNone/>
        <a:defRPr sz="42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051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104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4821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5552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8788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3270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1045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232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8878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408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200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9665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8013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4284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924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348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728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EE7D277D3F3148B6C4E94E3CF91DE4" ma:contentTypeVersion="11" ma:contentTypeDescription="Create a new document." ma:contentTypeScope="" ma:versionID="873004b7d153c685a54bfa2645bc30fc">
  <xsd:schema xmlns:xsd="http://www.w3.org/2001/XMLSchema" xmlns:xs="http://www.w3.org/2001/XMLSchema" xmlns:p="http://schemas.microsoft.com/office/2006/metadata/properties" xmlns:ns2="0c199c40-7fcd-4b06-b48b-3287cdbd3f02" xmlns:ns3="d46d8d19-4712-4175-b1f1-31f0338f8b6b" targetNamespace="http://schemas.microsoft.com/office/2006/metadata/properties" ma:root="true" ma:fieldsID="ad6f739bce2871a0b58f11abcb6a9ea2" ns2:_="" ns3:_="">
    <xsd:import namespace="0c199c40-7fcd-4b06-b48b-3287cdbd3f02"/>
    <xsd:import namespace="d46d8d19-4712-4175-b1f1-31f0338f8b6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199c40-7fcd-4b06-b48b-3287cdbd3f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46d8d19-4712-4175-b1f1-31f0338f8b6b" elementFormDefault="qualified">
    <xsd:import namespace="http://schemas.microsoft.com/office/2006/documentManagement/types"/>
    <xsd:import namespace="http://schemas.microsoft.com/office/infopath/2007/PartnerControls"/>
    <xsd:element name="SharedWithUsers" ma:index="10"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46d8d19-4712-4175-b1f1-31f0338f8b6b">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8D9AF4-5795-42DA-8965-199F00F6C5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199c40-7fcd-4b06-b48b-3287cdbd3f02"/>
    <ds:schemaRef ds:uri="d46d8d19-4712-4175-b1f1-31f0338f8b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818120-8864-4597-A42A-8AA1D9B9CA7C}">
  <ds:schemaRefs>
    <ds:schemaRef ds:uri="http://schemas.microsoft.com/office/2006/documentManagement/types"/>
    <ds:schemaRef ds:uri="http://purl.org/dc/dcmitype/"/>
    <ds:schemaRef ds:uri="http://www.w3.org/XML/1998/namespace"/>
    <ds:schemaRef ds:uri="http://schemas.microsoft.com/office/2006/metadata/properties"/>
    <ds:schemaRef ds:uri="http://schemas.openxmlformats.org/package/2006/metadata/core-properties"/>
    <ds:schemaRef ds:uri="http://purl.org/dc/elements/1.1/"/>
    <ds:schemaRef ds:uri="http://purl.org/dc/terms/"/>
    <ds:schemaRef ds:uri="http://schemas.microsoft.com/office/infopath/2007/PartnerControls"/>
    <ds:schemaRef ds:uri="a2fd277d-7808-4ea0-8578-66eb3a879417"/>
    <ds:schemaRef ds:uri="998debcf-98ed-403d-87f0-84fa21503003"/>
    <ds:schemaRef ds:uri="d46d8d19-4712-4175-b1f1-31f0338f8b6b"/>
  </ds:schemaRefs>
</ds:datastoreItem>
</file>

<file path=customXml/itemProps3.xml><?xml version="1.0" encoding="utf-8"?>
<ds:datastoreItem xmlns:ds="http://schemas.openxmlformats.org/officeDocument/2006/customXml" ds:itemID="{5C8C93C3-D73A-4FF1-A436-F6CF5A5ED8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1574</TotalTime>
  <Words>536</Words>
  <Application>Microsoft Office PowerPoint</Application>
  <PresentationFormat>Widescreen</PresentationFormat>
  <Paragraphs>79</Paragraphs>
  <Slides>17</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Calibri</vt:lpstr>
      <vt:lpstr>Wingdings</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Juan Botero</dc:creator>
  <cp:lastModifiedBy>Simitesh Kumar</cp:lastModifiedBy>
  <cp:revision>416</cp:revision>
  <dcterms:created xsi:type="dcterms:W3CDTF">2020-03-27T02:17:30Z</dcterms:created>
  <dcterms:modified xsi:type="dcterms:W3CDTF">2020-12-07T08:45:53Z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0x0101009DEE7D277D3F3148B6C4E94E3CF91DE4</vt:lpwstr>
  </property>
  <property fmtid="{D5CDD505-2E9C-101B-9397-08002B2CF9AE}" pid="3" name="Order">
    <vt:r8>3765000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