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722" r:id="rId5"/>
  </p:sldMasterIdLst>
  <p:notesMasterIdLst>
    <p:notesMasterId r:id="rId24"/>
  </p:notesMasterIdLst>
  <p:handoutMasterIdLst>
    <p:handoutMasterId r:id="rId25"/>
  </p:handoutMasterIdLst>
  <p:sldIdLst>
    <p:sldId id="312" r:id="rId6"/>
    <p:sldId id="313" r:id="rId7"/>
    <p:sldId id="266" r:id="rId8"/>
    <p:sldId id="291" r:id="rId9"/>
    <p:sldId id="294" r:id="rId10"/>
    <p:sldId id="314" r:id="rId11"/>
    <p:sldId id="308" r:id="rId12"/>
    <p:sldId id="295" r:id="rId13"/>
    <p:sldId id="315" r:id="rId14"/>
    <p:sldId id="292" r:id="rId15"/>
    <p:sldId id="296" r:id="rId16"/>
    <p:sldId id="316" r:id="rId17"/>
    <p:sldId id="310" r:id="rId18"/>
    <p:sldId id="309" r:id="rId19"/>
    <p:sldId id="297" r:id="rId20"/>
    <p:sldId id="299" r:id="rId21"/>
    <p:sldId id="302"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7EBB52"/>
    <a:srgbClr val="7CC7F1"/>
    <a:srgbClr val="B49CC7"/>
    <a:srgbClr val="835AA2"/>
    <a:srgbClr val="0AAF4F"/>
    <a:srgbClr val="002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38808-FE4A-31D2-5323-F0B217D0634D}" v="2" dt="2020-11-30T00:39:27.147"/>
    <p1510:client id="{5A02115D-3273-4D54-B177-82A964F26DDA}" v="6" dt="2020-11-18T17:00:13.334"/>
    <p1510:client id="{6D595A9E-0241-B67A-BF0B-997C55AEE76D}" v="81" dt="2020-11-29T13:48:07.394"/>
    <p1510:client id="{F7C80441-242E-93A5-BB24-B1CE88DB6ED1}" v="78" dt="2020-11-28T16:48:21.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p:restoredTop sz="73605" autoAdjust="0"/>
  </p:normalViewPr>
  <p:slideViewPr>
    <p:cSldViewPr snapToGrid="0">
      <p:cViewPr varScale="1">
        <p:scale>
          <a:sx n="101" d="100"/>
          <a:sy n="101" d="100"/>
        </p:scale>
        <p:origin x="1736" y="1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3ECB1A-6118-5842-9377-95916001DE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CC9FC94A-567F-DC4F-9FEE-BEBE5F1937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6B15E2-099C-004E-BBF6-26A3BF52220C}" type="datetimeFigureOut">
              <a:rPr lang="en-US" smtClean="0">
                <a:latin typeface="Arial" panose="020B0604020202020204" pitchFamily="34" charset="0"/>
              </a:rPr>
              <a:t>12/27/2020</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3E2E6709-4A7F-8845-B3A9-A31C989540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94F301F4-917F-3540-BE74-D5C3B45E14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32B7B-74C6-A949-AEBC-2A74AC5945C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48052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2207172-E722-964F-B695-8E322EC578ED}" type="datetimeFigureOut">
              <a:rPr lang="en-US" smtClean="0"/>
              <a:pPr/>
              <a:t>12/27/2020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CB8F77B-D28F-7841-BB1E-3FD869743A16}" type="slidenum">
              <a:rPr lang="en-US" smtClean="0"/>
              <a:pPr/>
              <a:t>‹#›</a:t>
            </a:fld>
            <a:endParaRPr lang="en-US" dirty="0"/>
          </a:p>
        </p:txBody>
      </p:sp>
    </p:spTree>
    <p:extLst>
      <p:ext uri="{BB962C8B-B14F-4D97-AF65-F5344CB8AC3E}">
        <p14:creationId xmlns:p14="http://schemas.microsoft.com/office/powerpoint/2010/main" val="335509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8F77B-D28F-7841-BB1E-3FD869743A1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384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a:cs typeface="Arial"/>
              </a:rPr>
              <a:t>​</a:t>
            </a:r>
            <a:r>
              <a:rPr lang="en-US" dirty="0">
                <a:latin typeface="Arial"/>
                <a:cs typeface="Arial"/>
              </a:rPr>
              <a:t>This image is from G1 M2 L28.</a:t>
            </a:r>
            <a:endParaRPr lang="en-US" sz="1200" b="0" i="0" kern="1200" dirty="0">
              <a:solidFill>
                <a:schemeClr val="tx1"/>
              </a:solidFill>
              <a:effectLst/>
              <a:latin typeface="Arial"/>
              <a:cs typeface="Arial"/>
            </a:endParaRPr>
          </a:p>
          <a:p>
            <a:endParaRPr lang="en-US" dirty="0">
              <a:latin typeface="Arial"/>
              <a:cs typeface="Arial"/>
            </a:endParaRPr>
          </a:p>
          <a:p>
            <a:pPr fontAlgn="base"/>
            <a:r>
              <a:rPr lang="en-US" sz="1200" b="0" i="0" kern="1200" dirty="0">
                <a:solidFill>
                  <a:schemeClr val="tx1"/>
                </a:solidFill>
                <a:effectLst/>
                <a:latin typeface="Arial"/>
                <a:cs typeface="Arial"/>
              </a:rPr>
              <a:t>​</a:t>
            </a:r>
            <a:r>
              <a:rPr lang="en-US" u="sng" dirty="0">
                <a:latin typeface="Arial"/>
                <a:cs typeface="Arial"/>
              </a:rPr>
              <a:t>FIVE FRAMING QUESTIONS</a:t>
            </a:r>
            <a:endParaRPr lang="en-US" sz="1200" b="0" i="0" u="sng" kern="1200" dirty="0">
              <a:solidFill>
                <a:schemeClr val="tx1"/>
              </a:solidFill>
              <a:effectLst/>
              <a:latin typeface="Arial"/>
              <a:cs typeface="Arial"/>
            </a:endParaRPr>
          </a:p>
          <a:p>
            <a:endParaRPr lang="en-US" dirty="0">
              <a:latin typeface="Arial"/>
              <a:cs typeface="Arial"/>
            </a:endParaRPr>
          </a:p>
          <a:p>
            <a:r>
              <a:rPr lang="en-US" i="1" dirty="0">
                <a:latin typeface="Arial"/>
                <a:cs typeface="Arial"/>
              </a:rPr>
              <a:t>Initial Analysis</a:t>
            </a:r>
            <a:r>
              <a:rPr lang="en-US" dirty="0">
                <a:latin typeface="Arial"/>
                <a:cs typeface="Arial"/>
              </a:rPr>
              <a:t> </a:t>
            </a:r>
          </a:p>
          <a:p>
            <a:r>
              <a:rPr lang="en-US" dirty="0">
                <a:latin typeface="Arial"/>
                <a:cs typeface="Arial"/>
              </a:rPr>
              <a:t>Present student work to be analyzed (anonymous).</a:t>
            </a:r>
          </a:p>
          <a:p>
            <a:endParaRPr lang="en-US" dirty="0">
              <a:latin typeface="Arial"/>
              <a:cs typeface="Arial"/>
            </a:endParaRPr>
          </a:p>
          <a:p>
            <a:pPr marL="285750" indent="-285750">
              <a:buFont typeface="Arial"/>
              <a:buChar char="•"/>
            </a:pPr>
            <a:r>
              <a:rPr lang="en-US" dirty="0">
                <a:latin typeface="Arial"/>
                <a:cs typeface="Arial"/>
              </a:rPr>
              <a:t>Notice and Wonder: What do you notice? What do you wonder?</a:t>
            </a:r>
            <a:br>
              <a:rPr lang="en-US" dirty="0">
                <a:latin typeface="Arial"/>
                <a:cs typeface="Arial"/>
              </a:rPr>
            </a:br>
            <a:r>
              <a:rPr lang="en-US" dirty="0">
                <a:latin typeface="Arial"/>
                <a:cs typeface="Arial"/>
              </a:rPr>
              <a:t>Possible student response: I notice the student broke apart 6 into 1 and 5. I’m wondering why the student broke 6 apart this way since neither 7 and 1 or 7 and 5 make 10.</a:t>
            </a:r>
          </a:p>
          <a:p>
            <a:pPr marL="285750" indent="-285750">
              <a:buFont typeface="Arial"/>
              <a:buChar char="•"/>
            </a:pPr>
            <a:r>
              <a:rPr lang="en-US" dirty="0">
                <a:latin typeface="Arial"/>
                <a:cs typeface="Arial"/>
              </a:rPr>
              <a:t>Organize: What steps did </a:t>
            </a:r>
            <a:r>
              <a:rPr lang="en-US" b="0" i="0" u="none" strike="noStrike" kern="1200" dirty="0">
                <a:effectLst/>
                <a:latin typeface="Arial"/>
                <a:cs typeface="Arial"/>
              </a:rPr>
              <a:t>the </a:t>
            </a:r>
            <a:r>
              <a:rPr lang="en-US" dirty="0">
                <a:latin typeface="Arial"/>
                <a:cs typeface="Arial"/>
              </a:rPr>
              <a:t>mathematician make? How do you know?</a:t>
            </a:r>
            <a:br>
              <a:rPr lang="en-US" dirty="0">
                <a:latin typeface="Arial"/>
                <a:cs typeface="Arial"/>
              </a:rPr>
            </a:br>
            <a:r>
              <a:rPr lang="en-US" dirty="0">
                <a:latin typeface="Arial"/>
                <a:cs typeface="Arial"/>
              </a:rPr>
              <a:t>Possible student response: After breaking apart 6 into 1 and 5, they added 7 and 1 to make 8 and then added the other part, 5. I can see where they circled the 7 and 1 and recorded the work.</a:t>
            </a:r>
          </a:p>
          <a:p>
            <a:endParaRPr lang="en-US" dirty="0">
              <a:latin typeface="Arial"/>
              <a:cs typeface="Arial"/>
            </a:endParaRPr>
          </a:p>
          <a:p>
            <a:r>
              <a:rPr lang="en-US" i="1" dirty="0">
                <a:latin typeface="Arial"/>
                <a:cs typeface="Arial"/>
              </a:rPr>
              <a:t>Advanced Analysis</a:t>
            </a:r>
            <a:r>
              <a:rPr lang="en-US" dirty="0">
                <a:latin typeface="Arial"/>
                <a:cs typeface="Arial"/>
              </a:rPr>
              <a:t> </a:t>
            </a:r>
            <a:endParaRPr lang="en-US" dirty="0">
              <a:cs typeface="Arial"/>
            </a:endParaRPr>
          </a:p>
          <a:p>
            <a:pPr marL="171450" indent="-171450">
              <a:buFont typeface="Arial" panose="020B0604020202020204" pitchFamily="34" charset="0"/>
              <a:buChar char="•"/>
            </a:pPr>
            <a:r>
              <a:rPr lang="en-US" dirty="0">
                <a:latin typeface="Arial"/>
                <a:cs typeface="Arial"/>
              </a:rPr>
              <a:t>Reveal: Let’s focus on the make ten strategy. Where do you see it or not see it in this work?</a:t>
            </a:r>
            <a:br>
              <a:rPr lang="en-US" dirty="0">
                <a:latin typeface="Arial"/>
                <a:cs typeface="Arial"/>
              </a:rPr>
            </a:br>
            <a:r>
              <a:rPr lang="en-US" dirty="0">
                <a:latin typeface="Arial"/>
                <a:cs typeface="Arial"/>
              </a:rPr>
              <a:t>Possible student response: I do not see the make ten strategy in the work. They should have broken apart 6 into 3 and 3.  </a:t>
            </a:r>
            <a:endParaRPr lang="en-US" dirty="0">
              <a:cs typeface="Arial" panose="020B0604020202020204" pitchFamily="34" charset="0"/>
            </a:endParaRPr>
          </a:p>
          <a:p>
            <a:pPr marL="171450" indent="-171450">
              <a:buFont typeface="Arial" panose="020B0604020202020204" pitchFamily="34" charset="0"/>
              <a:buChar char="•"/>
            </a:pPr>
            <a:r>
              <a:rPr lang="en-US" dirty="0">
                <a:latin typeface="Arial"/>
                <a:cs typeface="Arial"/>
              </a:rPr>
              <a:t>Distill: What difference might the make ten strategy make in this work?</a:t>
            </a:r>
            <a:br>
              <a:rPr lang="en-US" dirty="0">
                <a:latin typeface="Arial"/>
                <a:cs typeface="Arial"/>
              </a:rPr>
            </a:br>
            <a:r>
              <a:rPr lang="en-US" dirty="0">
                <a:latin typeface="Arial"/>
                <a:cs typeface="Arial"/>
              </a:rPr>
              <a:t>Possible student response: If they broke apart 6 into 3 and 3, the new easier problem would be 7 + 3 = 10, and 10 + 3 equals 13.</a:t>
            </a:r>
          </a:p>
          <a:p>
            <a:pPr marL="171450" indent="-171450">
              <a:buFont typeface="Arial" panose="020B0604020202020204" pitchFamily="34" charset="0"/>
              <a:buChar char="•"/>
            </a:pPr>
            <a:r>
              <a:rPr lang="en-US" dirty="0">
                <a:latin typeface="Arial"/>
                <a:cs typeface="Arial"/>
              </a:rPr>
              <a:t>Know: How is the make ten strategy helpful when adding?</a:t>
            </a:r>
            <a:br>
              <a:rPr lang="en-US" dirty="0">
                <a:latin typeface="Arial"/>
                <a:cs typeface="Arial"/>
              </a:rPr>
            </a:br>
            <a:r>
              <a:rPr lang="en-US" dirty="0">
                <a:latin typeface="Arial"/>
                <a:cs typeface="Arial"/>
              </a:rPr>
              <a:t>Possible student response: It is helpful because it makes the problem easier. By making ten, the easier problem is a 10+ fact, which we know how to do quickly!</a:t>
            </a:r>
          </a:p>
          <a:p>
            <a:pPr rtl="0" fontAlgn="base"/>
            <a:r>
              <a:rPr lang="en-US" sz="1200" b="0" i="0" kern="1200" dirty="0">
                <a:solidFill>
                  <a:schemeClr val="tx1"/>
                </a:solidFill>
                <a:effectLst/>
                <a:latin typeface="Arial"/>
                <a:cs typeface="Arial"/>
              </a:rPr>
              <a:t>​</a:t>
            </a:r>
          </a:p>
          <a:p>
            <a:pPr fontAlgn="base"/>
            <a:r>
              <a:rPr lang="en-US" dirty="0">
                <a:latin typeface="Arial"/>
                <a:cs typeface="Arial"/>
              </a:rPr>
              <a:t>Note: It is essential to note that the work is not incorrect. It isn't particularly helpful to break apart 6 into 5 and 1. When we break numbers apart and put them back together, it is to make the problem easier. By making ten, the final two parts to add back together is a 10+ fact, which makes the problem easier.</a:t>
            </a:r>
            <a:endParaRPr lang="en-US" dirty="0">
              <a:cs typeface="Arial"/>
            </a:endParaRPr>
          </a:p>
          <a:p>
            <a:pPr rtl="0" fontAlgn="base"/>
            <a:r>
              <a:rPr lang="en-US" sz="1200" b="0" i="0" kern="1200" dirty="0">
                <a:solidFill>
                  <a:schemeClr val="tx1"/>
                </a:solidFill>
                <a:effectLst/>
                <a:latin typeface="Arial"/>
                <a:cs typeface="Arial"/>
              </a:rPr>
              <a:t>​</a:t>
            </a:r>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16</a:t>
            </a:fld>
            <a:endParaRPr lang="en-US" dirty="0"/>
          </a:p>
        </p:txBody>
      </p:sp>
    </p:spTree>
    <p:extLst>
      <p:ext uri="{BB962C8B-B14F-4D97-AF65-F5344CB8AC3E}">
        <p14:creationId xmlns:p14="http://schemas.microsoft.com/office/powerpoint/2010/main" val="2938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slide is in reference to G1 M2 L29 Problem 4.</a:t>
            </a:r>
          </a:p>
          <a:p>
            <a:pPr rtl="0" fontAlgn="base"/>
            <a:r>
              <a:rPr lang="en-US" sz="1200" b="0" i="0" kern="1200" dirty="0">
                <a:solidFill>
                  <a:schemeClr val="tx1"/>
                </a:solidFill>
                <a:effectLst/>
                <a:latin typeface="Arial"/>
                <a:cs typeface="Arial"/>
              </a:rPr>
              <a:t>​</a:t>
            </a:r>
          </a:p>
          <a:p>
            <a:r>
              <a:rPr lang="en-US" u="sng" dirty="0">
                <a:latin typeface="Arial"/>
                <a:cs typeface="Arial"/>
              </a:rPr>
              <a:t>TAKE A STAND</a:t>
            </a:r>
            <a:endParaRPr lang="en-US" dirty="0">
              <a:latin typeface="Arial"/>
              <a:cs typeface="Arial"/>
            </a:endParaRPr>
          </a:p>
          <a:p>
            <a:endParaRPr lang="en-US" dirty="0">
              <a:latin typeface="Arial"/>
              <a:cs typeface="Arial"/>
            </a:endParaRPr>
          </a:p>
          <a:p>
            <a:r>
              <a:rPr lang="en-US" dirty="0">
                <a:latin typeface="Arial"/>
                <a:cs typeface="Arial"/>
              </a:rPr>
              <a:t>Show slide with problem and two student work samples.</a:t>
            </a:r>
          </a:p>
          <a:p>
            <a:endParaRPr lang="en-US" dirty="0">
              <a:latin typeface="Arial"/>
              <a:cs typeface="Arial"/>
            </a:endParaRPr>
          </a:p>
          <a:p>
            <a:r>
              <a:rPr lang="en-US" dirty="0">
                <a:latin typeface="Arial"/>
                <a:cs typeface="Arial"/>
              </a:rPr>
              <a:t>Read the following statement and ask students to decide if they agree, maybe agree, or disagree with this statement: Both students are correct and used the take from ten strategy.</a:t>
            </a:r>
          </a:p>
          <a:p>
            <a:endParaRPr lang="en-US" dirty="0">
              <a:latin typeface="Arial"/>
              <a:cs typeface="Arial"/>
            </a:endParaRPr>
          </a:p>
          <a:p>
            <a:pPr marL="285750" indent="-285750">
              <a:buFont typeface="Arial"/>
              <a:buChar char="•"/>
            </a:pPr>
            <a:r>
              <a:rPr lang="en-US" dirty="0">
                <a:latin typeface="Arial"/>
                <a:cs typeface="Arial"/>
              </a:rPr>
              <a:t>Provide signs for students to stand next to or select in a virtual context</a:t>
            </a:r>
            <a:r>
              <a:rPr lang="en-US" b="1" dirty="0">
                <a:latin typeface="Arial"/>
                <a:cs typeface="Arial"/>
              </a:rPr>
              <a:t>: Agree, Maybe, Disagree</a:t>
            </a:r>
            <a:r>
              <a:rPr lang="en-US" b="0" dirty="0">
                <a:latin typeface="Arial"/>
                <a:cs typeface="Arial"/>
              </a:rPr>
              <a:t>.</a:t>
            </a:r>
            <a:endParaRPr lang="en-US" b="0" dirty="0">
              <a:cs typeface="Arial"/>
            </a:endParaRPr>
          </a:p>
          <a:p>
            <a:pPr marL="285750" indent="-285750">
              <a:buFont typeface="Arial"/>
              <a:buChar char="•"/>
            </a:pPr>
            <a:r>
              <a:rPr lang="en-US" dirty="0">
                <a:latin typeface="Arial"/>
                <a:cs typeface="Arial"/>
              </a:rPr>
              <a:t>Present a problem and have students stand near or point to </a:t>
            </a:r>
            <a:r>
              <a:rPr lang="en-US" b="0" i="0" u="none" strike="noStrike" kern="1200" dirty="0">
                <a:effectLst/>
                <a:latin typeface="Arial"/>
                <a:cs typeface="Arial"/>
              </a:rPr>
              <a:t>the </a:t>
            </a:r>
            <a:r>
              <a:rPr lang="en-US" dirty="0">
                <a:latin typeface="Arial"/>
                <a:cs typeface="Arial"/>
              </a:rPr>
              <a:t>sign that best describes their claim.</a:t>
            </a:r>
          </a:p>
          <a:p>
            <a:pPr marL="285750" indent="-285750">
              <a:buFont typeface="Arial"/>
              <a:buChar char="•"/>
            </a:pPr>
            <a:r>
              <a:rPr lang="en-US" dirty="0">
                <a:latin typeface="Arial"/>
                <a:cs typeface="Arial"/>
              </a:rPr>
              <a:t>Give time for groups to discuss their reasoning.</a:t>
            </a:r>
          </a:p>
          <a:p>
            <a:pPr marL="285750" indent="-285750">
              <a:buFont typeface="Arial"/>
              <a:buChar char="•"/>
            </a:pPr>
            <a:r>
              <a:rPr lang="en-US" dirty="0">
                <a:latin typeface="Arial"/>
                <a:cs typeface="Arial"/>
              </a:rPr>
              <a:t>Groups share with </a:t>
            </a:r>
            <a:r>
              <a:rPr lang="en-US" b="0" i="0" u="none" strike="noStrike" kern="1200" dirty="0">
                <a:effectLst/>
                <a:latin typeface="Arial"/>
                <a:cs typeface="Arial"/>
              </a:rPr>
              <a:t>the </a:t>
            </a:r>
            <a:r>
              <a:rPr lang="en-US" dirty="0">
                <a:latin typeface="Arial"/>
                <a:cs typeface="Arial"/>
              </a:rPr>
              <a:t>class; students may change their minds.</a:t>
            </a:r>
          </a:p>
          <a:p>
            <a:endParaRPr lang="en-US" dirty="0">
              <a:latin typeface="Arial"/>
              <a:cs typeface="Arial"/>
            </a:endParaRPr>
          </a:p>
          <a:p>
            <a:r>
              <a:rPr lang="en-US" dirty="0">
                <a:latin typeface="Arial"/>
                <a:cs typeface="Arial"/>
              </a:rPr>
              <a:t>Individuals reflect on key takeaways.</a:t>
            </a:r>
            <a:endParaRPr lang="en-US" dirty="0"/>
          </a:p>
          <a:p>
            <a:pPr rtl="0" fontAlgn="base"/>
            <a:r>
              <a:rPr lang="en-US" sz="1200" b="0" i="0" kern="1200" dirty="0">
                <a:solidFill>
                  <a:schemeClr val="tx1"/>
                </a:solidFill>
                <a:effectLst/>
                <a:latin typeface="Arial"/>
                <a:cs typeface="Arial"/>
              </a:rPr>
              <a:t>​</a:t>
            </a:r>
          </a:p>
          <a:p>
            <a:pPr fontAlgn="base"/>
            <a:r>
              <a:rPr lang="en-US" dirty="0">
                <a:latin typeface="Arial"/>
                <a:cs typeface="Arial"/>
              </a:rPr>
              <a:t>Possible student response:</a:t>
            </a:r>
            <a:endParaRPr lang="en-US" sz="1200" b="0" i="0" kern="1200" dirty="0">
              <a:solidFill>
                <a:schemeClr val="tx1"/>
              </a:solidFill>
              <a:effectLst/>
              <a:latin typeface="Arial"/>
              <a:cs typeface="Arial"/>
            </a:endParaRPr>
          </a:p>
          <a:p>
            <a:pPr marL="285750" indent="-285750">
              <a:buFont typeface="Arial"/>
              <a:buChar char="•"/>
            </a:pPr>
            <a:r>
              <a:rPr lang="en-US">
                <a:latin typeface="Arial"/>
                <a:cs typeface="Arial"/>
              </a:rPr>
              <a:t>Maybe: </a:t>
            </a:r>
            <a:r>
              <a:rPr lang="en-US" dirty="0">
                <a:latin typeface="Arial"/>
                <a:cs typeface="Arial"/>
              </a:rPr>
              <a:t>Both students are correct, and their work is correct, but only Student A used the take from ten strategy.</a:t>
            </a:r>
          </a:p>
          <a:p>
            <a:pPr rtl="0" fontAlgn="base"/>
            <a:r>
              <a:rPr lang="en-US" sz="1200" b="0" i="0" kern="1200" dirty="0">
                <a:solidFill>
                  <a:schemeClr val="tx1"/>
                </a:solidFill>
                <a:effectLst/>
                <a:latin typeface="Arial"/>
                <a:cs typeface="Arial"/>
              </a:rPr>
              <a:t>​</a:t>
            </a:r>
          </a:p>
          <a:p>
            <a:r>
              <a:rPr lang="en-US" dirty="0">
                <a:latin typeface="Arial"/>
                <a:cs typeface="Arial"/>
              </a:rPr>
              <a:t>Note: It is important to highlight that Student B's work is correct; it just doesn’t show the take from ten strategy because they did not take 5 from the group of ten. Some students will recognize that 11 – 6 is a doubles plus 1 fact (5 plus 5 plus 1 equals 11).</a:t>
            </a:r>
            <a:endParaRPr lang="en-US" dirty="0"/>
          </a:p>
          <a:p>
            <a:pPr rtl="0" fontAlgn="base"/>
            <a:r>
              <a:rPr lang="en-US" sz="1200" b="0" i="0" kern="1200" dirty="0">
                <a:solidFill>
                  <a:schemeClr val="tx1"/>
                </a:solidFill>
                <a:effectLst/>
                <a:latin typeface="Arial"/>
                <a:cs typeface="Arial"/>
              </a:rPr>
              <a:t>​</a:t>
            </a:r>
          </a:p>
          <a:p>
            <a:endParaRPr lang="en-US" dirty="0"/>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17</a:t>
            </a:fld>
            <a:endParaRPr lang="en-US" dirty="0"/>
          </a:p>
        </p:txBody>
      </p:sp>
    </p:spTree>
    <p:extLst>
      <p:ext uri="{BB962C8B-B14F-4D97-AF65-F5344CB8AC3E}">
        <p14:creationId xmlns:p14="http://schemas.microsoft.com/office/powerpoint/2010/main" val="228445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latin typeface="Arial"/>
                <a:cs typeface="Arial"/>
              </a:rPr>
              <a:t>Lesson 26</a:t>
            </a:r>
          </a:p>
          <a:p>
            <a:pPr fontAlgn="base"/>
            <a:endParaRPr lang="en-US" sz="1200" b="0" i="0" kern="1200" dirty="0">
              <a:solidFill>
                <a:schemeClr val="tx1"/>
              </a:solidFill>
              <a:effectLst/>
              <a:latin typeface="Arial"/>
              <a:cs typeface="Arial"/>
            </a:endParaRPr>
          </a:p>
          <a:p>
            <a:pPr fontAlgn="base"/>
            <a:r>
              <a:rPr lang="en-US" sz="1200" b="0" i="0" kern="1200" dirty="0">
                <a:solidFill>
                  <a:schemeClr val="tx1"/>
                </a:solidFill>
                <a:effectLst/>
                <a:latin typeface="Arial"/>
                <a:cs typeface="Arial"/>
              </a:rPr>
              <a:t>4 minutes</a:t>
            </a:r>
            <a:endParaRPr lang="en-US" sz="1200" b="0" i="0" kern="1200" dirty="0">
              <a:solidFill>
                <a:schemeClr val="tx1"/>
              </a:solidFill>
              <a:effectLst/>
              <a:latin typeface="Arial" panose="020B0604020202020204" pitchFamily="34" charset="0"/>
              <a:cs typeface="Arial"/>
            </a:endParaRPr>
          </a:p>
          <a:p>
            <a:pPr fontAlgn="base"/>
            <a:r>
              <a:rPr lang="en-US" sz="1200" b="0" i="0" kern="1200" dirty="0">
                <a:solidFill>
                  <a:schemeClr val="tx1"/>
                </a:solidFill>
                <a:effectLst/>
                <a:latin typeface="Arial"/>
                <a:cs typeface="Arial"/>
              </a:rPr>
              <a:t>​</a:t>
            </a:r>
            <a:endParaRPr lang="en-US" dirty="0">
              <a:latin typeface="Arial"/>
              <a:cs typeface="Arial"/>
            </a:endParaRPr>
          </a:p>
          <a:p>
            <a:r>
              <a:rPr lang="en-US" dirty="0">
                <a:latin typeface="Arial"/>
                <a:cs typeface="Arial"/>
              </a:rPr>
              <a:t>Modeling with Interactive Questioning</a:t>
            </a:r>
            <a:endParaRPr lang="en-US" dirty="0"/>
          </a:p>
          <a:p>
            <a:pPr rtl="0" fontAlgn="base"/>
            <a:r>
              <a:rPr lang="en-US" sz="1200" b="0" i="0" kern="1200" dirty="0">
                <a:solidFill>
                  <a:schemeClr val="tx1"/>
                </a:solidFill>
                <a:effectLst/>
                <a:latin typeface="Arial" panose="020B0604020202020204" pitchFamily="34" charset="0"/>
                <a:ea typeface="+mn-ea"/>
                <a:cs typeface="+mn-cs"/>
              </a:rPr>
              <a:t>​</a:t>
            </a:r>
          </a:p>
          <a:p>
            <a:r>
              <a:rPr lang="en-US" dirty="0">
                <a:latin typeface="Arial"/>
                <a:cs typeface="Arial"/>
              </a:rPr>
              <a:t>Note:  This Application Problem enables students to continue considering situations with missing parts where </a:t>
            </a:r>
            <a:r>
              <a:rPr lang="en-US" b="0" i="0" u="none" strike="noStrike" kern="1200" dirty="0">
                <a:effectLst/>
                <a:latin typeface="Arial"/>
                <a:cs typeface="Arial"/>
              </a:rPr>
              <a:t>the </a:t>
            </a:r>
            <a:r>
              <a:rPr lang="en-US" dirty="0">
                <a:latin typeface="Arial"/>
                <a:cs typeface="Arial"/>
              </a:rPr>
              <a:t>context presents a grouping of 10. This grouping of 10 leads into today’s </a:t>
            </a:r>
            <a:r>
              <a:rPr lang="en-US" b="0" i="0" u="none" strike="noStrike" kern="1200" dirty="0">
                <a:effectLst/>
                <a:latin typeface="Arial"/>
                <a:cs typeface="Arial"/>
              </a:rPr>
              <a:t>lesson </a:t>
            </a:r>
            <a:r>
              <a:rPr lang="en-US" dirty="0">
                <a:latin typeface="Arial"/>
                <a:cs typeface="Arial"/>
              </a:rPr>
              <a:t>during which students focus on ten as a unit.</a:t>
            </a:r>
          </a:p>
          <a:p>
            <a:pPr rtl="0" fontAlgn="base"/>
            <a:r>
              <a:rPr lang="en-US" sz="1200" b="0" i="0" kern="1200" dirty="0">
                <a:solidFill>
                  <a:schemeClr val="tx1"/>
                </a:solidFill>
                <a:effectLst/>
                <a:latin typeface="Arial" panose="020B0604020202020204" pitchFamily="34"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4</a:t>
            </a:fld>
            <a:endParaRPr lang="en-US" dirty="0"/>
          </a:p>
        </p:txBody>
      </p:sp>
    </p:spTree>
    <p:extLst>
      <p:ext uri="{BB962C8B-B14F-4D97-AF65-F5344CB8AC3E}">
        <p14:creationId xmlns:p14="http://schemas.microsoft.com/office/powerpoint/2010/main" val="217662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latin typeface="Arial"/>
                <a:cs typeface="Arial"/>
              </a:rPr>
              <a:t>Lesson 26</a:t>
            </a:r>
            <a:endParaRPr lang="en-US" sz="1200" b="0" i="0" kern="1200" dirty="0">
              <a:solidFill>
                <a:schemeClr val="tx1"/>
              </a:solidFill>
              <a:effectLst/>
              <a:latin typeface="Arial"/>
              <a:cs typeface="Arial"/>
            </a:endParaRPr>
          </a:p>
          <a:p>
            <a:endParaRPr lang="en-US" dirty="0">
              <a:latin typeface="Arial"/>
              <a:cs typeface="Arial"/>
            </a:endParaRPr>
          </a:p>
          <a:p>
            <a:pPr fontAlgn="base"/>
            <a:r>
              <a:rPr lang="en-US" dirty="0">
                <a:latin typeface="Arial"/>
                <a:cs typeface="Arial"/>
              </a:rPr>
              <a:t>Student Debrief: Impact</a:t>
            </a:r>
            <a:endParaRPr lang="en-US" sz="1200" b="0" i="0" kern="1200" dirty="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panose="020B0604020202020204" pitchFamily="34" charset="0"/>
                <a:ea typeface="+mn-ea"/>
                <a:cs typeface="+mn-cs"/>
              </a:rPr>
              <a:t>​</a:t>
            </a:r>
          </a:p>
          <a:p>
            <a:pPr fontAlgn="base"/>
            <a:r>
              <a:rPr lang="en-US" sz="1200" b="0" i="0" u="none" kern="1200" dirty="0">
                <a:solidFill>
                  <a:schemeClr val="tx1"/>
                </a:solidFill>
                <a:effectLst/>
                <a:latin typeface="Arial"/>
                <a:cs typeface="Arial"/>
              </a:rPr>
              <a:t>​</a:t>
            </a:r>
            <a:r>
              <a:rPr lang="en-US" dirty="0">
                <a:latin typeface="Arial"/>
                <a:cs typeface="Arial"/>
              </a:rPr>
              <a:t>Possible student response:</a:t>
            </a:r>
            <a:endParaRPr lang="en-US" sz="1200" b="0" i="0" kern="1200" dirty="0">
              <a:solidFill>
                <a:schemeClr val="tx1"/>
              </a:solidFill>
              <a:effectLst/>
              <a:latin typeface="Arial"/>
              <a:cs typeface="Arial"/>
            </a:endParaRPr>
          </a:p>
          <a:p>
            <a:pPr marL="285750" indent="-285750">
              <a:buFont typeface="Arial"/>
              <a:buChar char="•"/>
            </a:pPr>
            <a:r>
              <a:rPr lang="en-US" dirty="0">
                <a:latin typeface="Arial"/>
                <a:cs typeface="Arial"/>
              </a:rPr>
              <a:t>1 ten is the same as having 10 ones because 1 ten is equal to 10 ones. Now we can just bundle the ones to say that it is a group or unit of 10.</a:t>
            </a:r>
            <a:endParaRPr lang="en-US" dirty="0">
              <a:cs typeface="Arial"/>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5</a:t>
            </a:fld>
            <a:endParaRPr lang="en-US" dirty="0"/>
          </a:p>
        </p:txBody>
      </p:sp>
    </p:spTree>
    <p:extLst>
      <p:ext uri="{BB962C8B-B14F-4D97-AF65-F5344CB8AC3E}">
        <p14:creationId xmlns:p14="http://schemas.microsoft.com/office/powerpoint/2010/main" val="241475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latin typeface="Arial"/>
                <a:cs typeface="Arial"/>
              </a:rPr>
              <a:t>Lesson 27</a:t>
            </a:r>
          </a:p>
          <a:p>
            <a:pPr fontAlgn="base"/>
            <a:endParaRPr lang="en-US" sz="1200" b="0" i="0" kern="1200" dirty="0">
              <a:solidFill>
                <a:schemeClr val="tx1"/>
              </a:solidFill>
              <a:effectLst/>
              <a:latin typeface="Arial"/>
              <a:cs typeface="Arial"/>
            </a:endParaRPr>
          </a:p>
          <a:p>
            <a:pPr fontAlgn="base"/>
            <a:r>
              <a:rPr lang="en-US" sz="1200" b="0" i="0" kern="1200" dirty="0">
                <a:solidFill>
                  <a:schemeClr val="tx1"/>
                </a:solidFill>
                <a:effectLst/>
                <a:latin typeface="Arial"/>
                <a:cs typeface="Arial"/>
              </a:rPr>
              <a:t>5 minutes</a:t>
            </a:r>
            <a:endParaRPr lang="en-US" sz="1200" b="0" i="0" kern="1200" dirty="0">
              <a:solidFill>
                <a:schemeClr val="tx1"/>
              </a:solidFill>
              <a:effectLst/>
              <a:latin typeface="Arial" panose="020B0604020202020204" pitchFamily="34" charset="0"/>
              <a:cs typeface="Arial"/>
            </a:endParaRPr>
          </a:p>
          <a:p>
            <a:pPr fontAlgn="base"/>
            <a:r>
              <a:rPr lang="en-US" sz="1200" b="0" i="0" kern="1200" dirty="0">
                <a:solidFill>
                  <a:schemeClr val="tx1"/>
                </a:solidFill>
                <a:effectLst/>
                <a:latin typeface="Arial"/>
                <a:cs typeface="Arial"/>
              </a:rPr>
              <a:t>​</a:t>
            </a:r>
            <a:endParaRPr lang="en-US" dirty="0">
              <a:latin typeface="Arial"/>
              <a:cs typeface="Arial"/>
            </a:endParaRPr>
          </a:p>
          <a:p>
            <a:r>
              <a:rPr lang="en-US" dirty="0">
                <a:latin typeface="Arial"/>
                <a:cs typeface="Arial"/>
              </a:rPr>
              <a:t>Independent Practice</a:t>
            </a:r>
            <a:endParaRPr lang="en-US" dirty="0"/>
          </a:p>
          <a:p>
            <a:pPr rtl="0" fontAlgn="base"/>
            <a:r>
              <a:rPr lang="en-US" sz="1200" b="0" i="0" kern="1200" dirty="0">
                <a:solidFill>
                  <a:schemeClr val="tx1"/>
                </a:solidFill>
                <a:effectLst/>
                <a:latin typeface="Arial" panose="020B0604020202020204" pitchFamily="34" charset="0"/>
                <a:ea typeface="+mn-ea"/>
                <a:cs typeface="+mn-cs"/>
              </a:rPr>
              <a:t>​</a:t>
            </a:r>
          </a:p>
          <a:p>
            <a:r>
              <a:rPr lang="en-US" dirty="0">
                <a:latin typeface="Arial"/>
                <a:cs typeface="Arial"/>
              </a:rPr>
              <a:t>Note: This Application Problem allows student to continue to consider contexts where 10 is grouped together within a unit. During the Debrief, the unitization of ten is discussed.</a:t>
            </a:r>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7</a:t>
            </a:fld>
            <a:endParaRPr lang="en-US" dirty="0"/>
          </a:p>
        </p:txBody>
      </p:sp>
    </p:spTree>
    <p:extLst>
      <p:ext uri="{BB962C8B-B14F-4D97-AF65-F5344CB8AC3E}">
        <p14:creationId xmlns:p14="http://schemas.microsoft.com/office/powerpoint/2010/main" val="286243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latin typeface="Arial"/>
                <a:cs typeface="Arial"/>
              </a:rPr>
              <a:t>Lesson 27</a:t>
            </a:r>
            <a:endParaRPr lang="en-US" sz="1200" b="0" i="0" kern="1200" dirty="0">
              <a:solidFill>
                <a:schemeClr val="tx1"/>
              </a:solidFill>
              <a:effectLst/>
              <a:latin typeface="Arial"/>
              <a:cs typeface="Arial"/>
            </a:endParaRPr>
          </a:p>
          <a:p>
            <a:endParaRPr lang="en-US" dirty="0">
              <a:latin typeface="Arial"/>
              <a:cs typeface="Arial"/>
            </a:endParaRPr>
          </a:p>
          <a:p>
            <a:pPr fontAlgn="base"/>
            <a:r>
              <a:rPr lang="en-US" dirty="0">
                <a:latin typeface="Arial"/>
                <a:cs typeface="Arial"/>
              </a:rPr>
              <a:t>Student Debrief: Impact</a:t>
            </a:r>
            <a:endParaRPr lang="en-US" sz="1200" b="0" i="0" kern="1200" dirty="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panose="020B0604020202020204" pitchFamily="34" charset="0"/>
                <a:ea typeface="+mn-ea"/>
                <a:cs typeface="+mn-cs"/>
              </a:rPr>
              <a:t>​</a:t>
            </a:r>
            <a:endParaRPr lang="en-US" sz="1200" b="0" i="0" kern="1200" dirty="0">
              <a:solidFill>
                <a:schemeClr val="tx1"/>
              </a:solidFill>
              <a:effectLst/>
              <a:latin typeface="Arial" panose="020B0604020202020204" pitchFamily="34" charset="0"/>
              <a:cs typeface="Arial"/>
            </a:endParaRPr>
          </a:p>
          <a:p>
            <a:pPr fontAlgn="base"/>
            <a:r>
              <a:rPr lang="en-US" sz="1200" b="0" i="0" u="sng" kern="1200" dirty="0">
                <a:solidFill>
                  <a:schemeClr val="tx1"/>
                </a:solidFill>
                <a:effectLst/>
                <a:latin typeface="Arial"/>
                <a:cs typeface="Arial"/>
              </a:rPr>
              <a:t>​</a:t>
            </a:r>
            <a:r>
              <a:rPr lang="en-US" dirty="0">
                <a:latin typeface="Arial"/>
                <a:cs typeface="Arial"/>
              </a:rPr>
              <a:t>Possible student responses:</a:t>
            </a:r>
            <a:endParaRPr lang="en-US" sz="1200" b="0" i="0" kern="1200" dirty="0">
              <a:solidFill>
                <a:schemeClr val="tx1"/>
              </a:solidFill>
              <a:effectLst/>
              <a:latin typeface="Arial"/>
              <a:cs typeface="Arial"/>
            </a:endParaRPr>
          </a:p>
          <a:p>
            <a:pPr marL="285750" indent="-285750">
              <a:buFont typeface="Arial"/>
              <a:buChar char="•"/>
            </a:pPr>
            <a:r>
              <a:rPr lang="en-US" dirty="0">
                <a:latin typeface="Arial"/>
                <a:cs typeface="Arial"/>
              </a:rPr>
              <a:t>There are 2 tens altogether. When I counted on 8 from 12, I got 20. I know that 20 is 1 ten plus another ten, so 2 tens!</a:t>
            </a:r>
          </a:p>
          <a:p>
            <a:pPr marL="285750" indent="-285750">
              <a:buFont typeface="Arial"/>
              <a:buChar char="•"/>
            </a:pPr>
            <a:r>
              <a:rPr lang="en-US" dirty="0">
                <a:latin typeface="Arial"/>
                <a:cs typeface="Arial"/>
              </a:rPr>
              <a:t>There are 2 tens altogether. I made a ten with 8 and 2. Then I had 1 ten left. Ten and 1 more ten is 20:</a:t>
            </a:r>
            <a:r>
              <a:rPr lang="en-US" dirty="0">
                <a:latin typeface="Arial"/>
                <a:cs typeface="Arial"/>
                <a:sym typeface="Wingdings" panose="05000000000000000000" pitchFamily="2" charset="2"/>
              </a:rPr>
              <a:t> 2 tens!</a:t>
            </a: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8</a:t>
            </a:fld>
            <a:endParaRPr lang="en-US" dirty="0"/>
          </a:p>
        </p:txBody>
      </p:sp>
    </p:spTree>
    <p:extLst>
      <p:ext uri="{BB962C8B-B14F-4D97-AF65-F5344CB8AC3E}">
        <p14:creationId xmlns:p14="http://schemas.microsoft.com/office/powerpoint/2010/main" val="355820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latin typeface="Arial"/>
                <a:cs typeface="Arial"/>
              </a:rPr>
              <a:t>Lesson</a:t>
            </a:r>
            <a:r>
              <a:rPr lang="en-US" sz="1200" b="0" i="0" u="none" strike="noStrike" kern="1200" dirty="0">
                <a:solidFill>
                  <a:schemeClr val="tx1"/>
                </a:solidFill>
                <a:effectLst/>
                <a:latin typeface="Arial"/>
                <a:cs typeface="Arial"/>
              </a:rPr>
              <a:t> </a:t>
            </a:r>
            <a:r>
              <a:rPr lang="en-US" dirty="0">
                <a:latin typeface="Arial"/>
                <a:cs typeface="Arial"/>
              </a:rPr>
              <a:t>28</a:t>
            </a:r>
          </a:p>
          <a:p>
            <a:pPr rtl="0" fontAlgn="base"/>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5 minutes</a:t>
            </a:r>
          </a:p>
          <a:p>
            <a:pPr rtl="0" fontAlgn="base"/>
            <a:r>
              <a:rPr lang="en-US" sz="1200" b="0" i="0" kern="1200" dirty="0">
                <a:solidFill>
                  <a:schemeClr val="tx1"/>
                </a:solidFill>
                <a:effectLst/>
                <a:latin typeface="Arial"/>
                <a:cs typeface="Arial"/>
              </a:rPr>
              <a:t>​​</a:t>
            </a:r>
          </a:p>
          <a:p>
            <a:pPr fontAlgn="base"/>
            <a:r>
              <a:rPr lang="en-US" dirty="0">
                <a:latin typeface="Arial"/>
                <a:cs typeface="Arial"/>
              </a:rPr>
              <a:t>Independent Practice</a:t>
            </a:r>
            <a:r>
              <a:rPr lang="en-US" sz="1200" b="0" i="0" kern="1200" dirty="0">
                <a:solidFill>
                  <a:schemeClr val="tx1"/>
                </a:solidFill>
                <a:effectLst/>
                <a:latin typeface="Arial"/>
                <a:cs typeface="Arial"/>
              </a:rPr>
              <a:t>​</a:t>
            </a:r>
          </a:p>
          <a:p>
            <a:pPr rtl="0" fontAlgn="base"/>
            <a:r>
              <a:rPr lang="en-US" sz="1200" b="0" i="0" kern="1200" dirty="0">
                <a:solidFill>
                  <a:schemeClr val="tx1"/>
                </a:solidFill>
                <a:effectLst/>
                <a:latin typeface="Arial"/>
                <a:cs typeface="Arial"/>
              </a:rPr>
              <a:t>​</a:t>
            </a:r>
          </a:p>
          <a:p>
            <a:r>
              <a:rPr lang="en-US" dirty="0">
                <a:latin typeface="Arial"/>
                <a:cs typeface="Arial"/>
              </a:rPr>
              <a:t>Note: This Application Problem serves multiple purposes. Some students may respond to the problem with an answer of 13 cars, assuming the question asks, “How many cars does Ruben have?” Look for such misinterpretations as an opportunity to reinforce the importance of reading the question carefully. In addition, the problem gives students a chance to focus on the decomposition of the second addend when creating a unit of ten. This leads into today’s lesson in which students write number sentences to show the two steps in the Level 3 strategy of making ten.</a:t>
            </a:r>
          </a:p>
          <a:p>
            <a:pPr rtl="0" fontAlgn="base"/>
            <a:r>
              <a:rPr lang="en-US" sz="1200" b="0" i="0" kern="1200" dirty="0">
                <a:solidFill>
                  <a:schemeClr val="tx1"/>
                </a:solidFill>
                <a:effectLst/>
                <a:latin typeface="Arial"/>
                <a:cs typeface="Arial"/>
              </a:rPr>
              <a:t>​</a:t>
            </a:r>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10</a:t>
            </a:fld>
            <a:endParaRPr lang="en-US" dirty="0"/>
          </a:p>
        </p:txBody>
      </p:sp>
    </p:spTree>
    <p:extLst>
      <p:ext uri="{BB962C8B-B14F-4D97-AF65-F5344CB8AC3E}">
        <p14:creationId xmlns:p14="http://schemas.microsoft.com/office/powerpoint/2010/main" val="65503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28</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Student Debrief: Connection</a:t>
            </a:r>
            <a:r>
              <a:rPr lang="en-US" sz="1200" b="0" i="0" kern="1200" dirty="0">
                <a:solidFill>
                  <a:schemeClr val="tx1"/>
                </a:solidFill>
                <a:effectLst/>
                <a:latin typeface="Arial"/>
                <a:cs typeface="Arial"/>
              </a:rPr>
              <a:t>​</a:t>
            </a:r>
          </a:p>
          <a:p>
            <a:pPr rtl="0" fontAlgn="base"/>
            <a:r>
              <a:rPr lang="en-US" sz="1200" b="0" i="0" kern="1200" dirty="0">
                <a:solidFill>
                  <a:schemeClr val="tx1"/>
                </a:solidFill>
                <a:effectLst/>
                <a:latin typeface="Arial"/>
                <a:cs typeface="Arial"/>
              </a:rPr>
              <a:t>​</a:t>
            </a:r>
            <a:endParaRPr lang="en-US" sz="1200" b="0" i="0" kern="1200" dirty="0">
              <a:solidFill>
                <a:schemeClr val="tx1"/>
              </a:solidFill>
              <a:effectLst/>
              <a:latin typeface="Arial" panose="020B0604020202020204" pitchFamily="34" charset="0"/>
              <a:cs typeface="Arial"/>
            </a:endParaRPr>
          </a:p>
          <a:p>
            <a:r>
              <a:rPr lang="en-US" dirty="0">
                <a:latin typeface="Arial"/>
                <a:cs typeface="Arial"/>
              </a:rPr>
              <a:t>Possible student responses:</a:t>
            </a:r>
          </a:p>
          <a:p>
            <a:pPr marL="285750" indent="-285750">
              <a:buFont typeface="Arial"/>
              <a:buChar char="•"/>
            </a:pPr>
            <a:r>
              <a:rPr lang="en-US" dirty="0">
                <a:latin typeface="Arial"/>
                <a:cs typeface="Arial"/>
              </a:rPr>
              <a:t>They are the same because they both equal 14.</a:t>
            </a:r>
          </a:p>
          <a:p>
            <a:pPr marL="285750" indent="-285750">
              <a:buFont typeface="Arial"/>
              <a:buChar char="•"/>
            </a:pPr>
            <a:r>
              <a:rPr lang="en-US" dirty="0">
                <a:latin typeface="Arial"/>
                <a:cs typeface="Arial"/>
              </a:rPr>
              <a:t>They are the same because we made10 first.</a:t>
            </a:r>
          </a:p>
          <a:p>
            <a:pPr marL="285750" indent="-285750">
              <a:buFont typeface="Arial"/>
              <a:buChar char="•"/>
            </a:pPr>
            <a:r>
              <a:rPr lang="en-US" dirty="0">
                <a:latin typeface="Arial"/>
                <a:cs typeface="Arial"/>
              </a:rPr>
              <a:t>They are the same because we added 4 more to ten for both problems.</a:t>
            </a:r>
          </a:p>
          <a:p>
            <a:pPr marL="285750" indent="-285750">
              <a:buFont typeface="Arial"/>
              <a:buChar char="•"/>
            </a:pPr>
            <a:r>
              <a:rPr lang="en-US" dirty="0">
                <a:latin typeface="Arial"/>
                <a:cs typeface="Arial"/>
              </a:rPr>
              <a:t>They are different because we had to make ten from 9 and then 10 from 8.</a:t>
            </a:r>
          </a:p>
          <a:p>
            <a:pPr rtl="0" fontAlgn="base"/>
            <a:r>
              <a:rPr lang="en-US" sz="1200" b="0" i="0" kern="1200" dirty="0">
                <a:solidFill>
                  <a:schemeClr val="tx1"/>
                </a:solidFill>
                <a:effectLst/>
                <a:latin typeface="Arial"/>
                <a:cs typeface="Arial"/>
              </a:rPr>
              <a:t>​</a:t>
            </a:r>
          </a:p>
          <a:p>
            <a:pPr rtl="0"/>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11</a:t>
            </a:fld>
            <a:endParaRPr lang="en-US" dirty="0"/>
          </a:p>
        </p:txBody>
      </p:sp>
    </p:spTree>
    <p:extLst>
      <p:ext uri="{BB962C8B-B14F-4D97-AF65-F5344CB8AC3E}">
        <p14:creationId xmlns:p14="http://schemas.microsoft.com/office/powerpoint/2010/main" val="336183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latin typeface="Arial"/>
                <a:cs typeface="Arial"/>
              </a:rPr>
              <a:t>Lesson 29</a:t>
            </a:r>
          </a:p>
          <a:p>
            <a:pPr rtl="0" fontAlgn="base"/>
            <a:r>
              <a:rPr lang="en-US" sz="1200" b="0" i="0" kern="1200" dirty="0">
                <a:solidFill>
                  <a:schemeClr val="tx1"/>
                </a:solidFill>
                <a:effectLst/>
                <a:latin typeface="Arial"/>
                <a:cs typeface="Arial"/>
              </a:rPr>
              <a:t>​</a:t>
            </a:r>
          </a:p>
          <a:p>
            <a:pPr rtl="0" fontAlgn="base"/>
            <a:r>
              <a:rPr lang="en-US" sz="1200" b="0" i="0" kern="1200" dirty="0">
                <a:solidFill>
                  <a:schemeClr val="tx1"/>
                </a:solidFill>
                <a:effectLst/>
                <a:latin typeface="Arial"/>
                <a:cs typeface="Arial"/>
              </a:rPr>
              <a:t>5 minutes</a:t>
            </a:r>
          </a:p>
          <a:p>
            <a:pPr rtl="0" fontAlgn="base"/>
            <a:endParaRPr lang="en-US" sz="1200" b="0" i="0" kern="1200" dirty="0">
              <a:solidFill>
                <a:schemeClr val="tx1"/>
              </a:solidFill>
              <a:effectLst/>
              <a:latin typeface="Arial"/>
              <a:cs typeface="Arial"/>
            </a:endParaRPr>
          </a:p>
          <a:p>
            <a:pPr fontAlgn="base"/>
            <a:r>
              <a:rPr lang="en-US" dirty="0">
                <a:latin typeface="Arial"/>
                <a:cs typeface="Arial"/>
              </a:rPr>
              <a:t>Guided Practice</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r>
              <a:rPr lang="en-US" dirty="0">
                <a:latin typeface="Arial"/>
                <a:cs typeface="Arial"/>
              </a:rPr>
              <a:t>Note: In this Application Problem, students continue to consider</a:t>
            </a:r>
            <a:r>
              <a:rPr lang="en-US" i="1" dirty="0">
                <a:latin typeface="Arial"/>
                <a:cs typeface="Arial"/>
              </a:rPr>
              <a:t> take apart with addend unknown</a:t>
            </a:r>
            <a:r>
              <a:rPr lang="en-US" dirty="0">
                <a:latin typeface="Arial"/>
                <a:cs typeface="Arial"/>
              </a:rPr>
              <a:t> problem types in this problem. During the Debrief, students have the opportunity to apply today’s objective to the problem, writing number sentences to show the two steps in the Level 3 strategy of taking </a:t>
            </a:r>
            <a:r>
              <a:rPr lang="en-US" b="0" i="0" u="none" strike="noStrike" kern="1200" dirty="0">
                <a:effectLst/>
                <a:latin typeface="Arial"/>
                <a:cs typeface="Arial"/>
              </a:rPr>
              <a:t>from </a:t>
            </a:r>
            <a:r>
              <a:rPr lang="en-US" dirty="0">
                <a:latin typeface="Arial"/>
                <a:cs typeface="Arial"/>
              </a:rPr>
              <a:t>ten.</a:t>
            </a:r>
          </a:p>
          <a:p>
            <a:pPr rtl="0" fontAlgn="base"/>
            <a:r>
              <a:rPr lang="en-US" sz="1200" b="0" i="0" kern="1200" dirty="0">
                <a:solidFill>
                  <a:schemeClr val="tx1"/>
                </a:solidFill>
                <a:effectLst/>
                <a:latin typeface="Arial"/>
                <a:cs typeface="Arial"/>
              </a:rPr>
              <a:t>​</a:t>
            </a:r>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13</a:t>
            </a:fld>
            <a:endParaRPr lang="en-US" dirty="0"/>
          </a:p>
        </p:txBody>
      </p:sp>
    </p:spTree>
    <p:extLst>
      <p:ext uri="{BB962C8B-B14F-4D97-AF65-F5344CB8AC3E}">
        <p14:creationId xmlns:p14="http://schemas.microsoft.com/office/powerpoint/2010/main" val="2790655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latin typeface="Arial"/>
                <a:cs typeface="Arial"/>
              </a:rPr>
              <a:t>Lesson 29</a:t>
            </a:r>
            <a:endParaRPr lang="en-US" sz="1200" b="0" i="0" kern="1200" dirty="0">
              <a:solidFill>
                <a:schemeClr val="tx1"/>
              </a:solidFill>
              <a:effectLst/>
              <a:latin typeface="Arial" panose="020B0604020202020204" pitchFamily="34" charset="0"/>
              <a:cs typeface="Arial"/>
            </a:endParaRPr>
          </a:p>
          <a:p>
            <a:endParaRPr lang="en-US" dirty="0">
              <a:latin typeface="Arial"/>
              <a:cs typeface="Arial"/>
            </a:endParaRPr>
          </a:p>
          <a:p>
            <a:pPr fontAlgn="base"/>
            <a:r>
              <a:rPr lang="en-US" dirty="0">
                <a:latin typeface="Arial"/>
                <a:cs typeface="Arial"/>
              </a:rPr>
              <a:t>Student Debrief: Connection</a:t>
            </a:r>
            <a:r>
              <a:rPr lang="en-US" sz="1200" b="0" i="0" kern="1200" dirty="0">
                <a:solidFill>
                  <a:schemeClr val="tx1"/>
                </a:solidFill>
                <a:effectLst/>
                <a:latin typeface="Arial"/>
                <a:cs typeface="Arial"/>
              </a:rPr>
              <a:t>​</a:t>
            </a:r>
          </a:p>
          <a:p>
            <a:pPr rtl="0" fontAlgn="base"/>
            <a:r>
              <a:rPr lang="en-US" sz="1200" b="0" i="0" kern="1200" dirty="0">
                <a:solidFill>
                  <a:schemeClr val="tx1"/>
                </a:solidFill>
                <a:effectLst/>
                <a:latin typeface="Arial"/>
                <a:cs typeface="Arial"/>
              </a:rPr>
              <a:t>​</a:t>
            </a:r>
          </a:p>
          <a:p>
            <a:pPr fontAlgn="base"/>
            <a:r>
              <a:rPr lang="en-US" dirty="0">
                <a:latin typeface="Arial"/>
                <a:cs typeface="Arial"/>
              </a:rPr>
              <a:t>Possible student responses:</a:t>
            </a:r>
            <a:endParaRPr lang="en-US" sz="1200" b="0" i="0" u="sng" kern="1200" dirty="0">
              <a:solidFill>
                <a:schemeClr val="tx1"/>
              </a:solidFill>
              <a:effectLst/>
              <a:cs typeface="Arial"/>
            </a:endParaRPr>
          </a:p>
          <a:p>
            <a:pPr marL="285750" indent="-285750">
              <a:buFont typeface="Arial"/>
              <a:buChar char="•"/>
            </a:pPr>
            <a:r>
              <a:rPr lang="en-US" dirty="0">
                <a:latin typeface="Arial"/>
                <a:cs typeface="Arial"/>
              </a:rPr>
              <a:t>We took 9 from the ten, which left us with 1, which we added back to the extra 7 ones. </a:t>
            </a:r>
          </a:p>
          <a:p>
            <a:pPr marL="285750" indent="-285750">
              <a:buFont typeface="Arial"/>
              <a:buChar char="•"/>
            </a:pPr>
            <a:r>
              <a:rPr lang="en-US" dirty="0">
                <a:latin typeface="Arial"/>
                <a:cs typeface="Arial"/>
              </a:rPr>
              <a:t>So we have 0 tens and 8 ones.</a:t>
            </a:r>
          </a:p>
          <a:p>
            <a:pPr rtl="0" fontAlgn="base"/>
            <a:r>
              <a:rPr lang="en-US" sz="1200" b="0" i="0" kern="1200" dirty="0">
                <a:solidFill>
                  <a:schemeClr val="tx1"/>
                </a:solidFill>
                <a:effectLst/>
                <a:latin typeface="Arial"/>
                <a:cs typeface="Arial"/>
              </a:rPr>
              <a:t>​</a:t>
            </a:r>
          </a:p>
          <a:p>
            <a:pPr rtl="0"/>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14</a:t>
            </a:fld>
            <a:endParaRPr lang="en-US" dirty="0"/>
          </a:p>
        </p:txBody>
      </p:sp>
    </p:spTree>
    <p:extLst>
      <p:ext uri="{BB962C8B-B14F-4D97-AF65-F5344CB8AC3E}">
        <p14:creationId xmlns:p14="http://schemas.microsoft.com/office/powerpoint/2010/main" val="82445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at Minds in Sync">
    <p:bg>
      <p:bgPr>
        <a:solidFill>
          <a:srgbClr val="7EBB52"/>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6F7EB89-3C62-6340-93F7-2A31101D5BF4}"/>
              </a:ext>
            </a:extLst>
          </p:cNvPr>
          <p:cNvPicPr>
            <a:picLocks noChangeAspect="1"/>
          </p:cNvPicPr>
          <p:nvPr userDrawn="1"/>
        </p:nvPicPr>
        <p:blipFill>
          <a:blip r:embed="rId2"/>
          <a:stretch>
            <a:fillRect/>
          </a:stretch>
        </p:blipFill>
        <p:spPr>
          <a:xfrm>
            <a:off x="3703320" y="1394460"/>
            <a:ext cx="4069080" cy="4069080"/>
          </a:xfrm>
          <a:prstGeom prst="rect">
            <a:avLst/>
          </a:prstGeom>
        </p:spPr>
      </p:pic>
    </p:spTree>
    <p:extLst>
      <p:ext uri="{BB962C8B-B14F-4D97-AF65-F5344CB8AC3E}">
        <p14:creationId xmlns:p14="http://schemas.microsoft.com/office/powerpoint/2010/main" val="30274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11309989"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Use this text style and format for emphasis or as main focus point.</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5" y="3926851"/>
            <a:ext cx="9358098"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a:p>
            <a:pPr lvl="0"/>
            <a:r>
              <a:rPr lang="en-US" err="1"/>
              <a:t>Liquatur</a:t>
            </a:r>
            <a:r>
              <a:rPr lang="en-US"/>
              <a:t>, </a:t>
            </a:r>
            <a:r>
              <a:rPr lang="en-US" err="1"/>
              <a:t>oditatem</a:t>
            </a:r>
            <a:r>
              <a:rPr lang="en-US"/>
              <a:t> </a:t>
            </a:r>
            <a:r>
              <a:rPr lang="en-US" err="1"/>
              <a:t>aruptas</a:t>
            </a:r>
            <a:r>
              <a:rPr lang="en-US"/>
              <a:t> </a:t>
            </a:r>
            <a:r>
              <a:rPr lang="en-US" err="1"/>
              <a:t>dolla</a:t>
            </a:r>
            <a:r>
              <a:rPr lang="en-US"/>
              <a:t> </a:t>
            </a:r>
            <a:r>
              <a:rPr lang="en-US" err="1"/>
              <a:t>sam</a:t>
            </a:r>
            <a:r>
              <a:rPr lang="en-US"/>
              <a:t> </a:t>
            </a:r>
            <a:r>
              <a:rPr lang="en-US" err="1"/>
              <a:t>fugiam</a:t>
            </a:r>
            <a:r>
              <a:rPr lang="en-US"/>
              <a:t>, </a:t>
            </a:r>
            <a:r>
              <a:rPr lang="en-US" err="1"/>
              <a:t>ut</a:t>
            </a:r>
            <a:r>
              <a:rPr lang="en-US"/>
              <a:t> </a:t>
            </a:r>
            <a:r>
              <a:rPr lang="en-US" err="1"/>
              <a:t>eiunt</a:t>
            </a:r>
            <a:r>
              <a:rPr lang="en-US"/>
              <a:t> </a:t>
            </a:r>
            <a:r>
              <a:rPr lang="en-US" err="1"/>
              <a:t>utem</a:t>
            </a:r>
            <a:r>
              <a:rPr lang="en-US"/>
              <a:t> </a:t>
            </a:r>
            <a:r>
              <a:rPr lang="en-US" err="1"/>
              <a:t>eium</a:t>
            </a:r>
            <a:r>
              <a:rPr lang="en-US"/>
              <a:t> a </a:t>
            </a:r>
            <a:r>
              <a:rPr lang="en-US" err="1"/>
              <a:t>veria</a:t>
            </a:r>
            <a:r>
              <a:rPr lang="en-US"/>
              <a:t> </a:t>
            </a:r>
            <a:r>
              <a:rPr lang="en-US" err="1"/>
              <a:t>dolecti</a:t>
            </a:r>
            <a:r>
              <a:rPr lang="en-US"/>
              <a:t> </a:t>
            </a:r>
            <a:r>
              <a:rPr lang="en-US" err="1"/>
              <a:t>atiuntu</a:t>
            </a:r>
            <a:r>
              <a:rPr lang="en-US"/>
              <a:t> </a:t>
            </a:r>
            <a:r>
              <a:rPr lang="en-US" err="1"/>
              <a:t>ribusanto</a:t>
            </a:r>
            <a:r>
              <a:rPr lang="en-US"/>
              <a:t> </a:t>
            </a:r>
            <a:r>
              <a:rPr lang="en-US" err="1"/>
              <a:t>odit</a:t>
            </a:r>
            <a:r>
              <a:rPr lang="en-US"/>
              <a:t> </a:t>
            </a:r>
            <a:r>
              <a:rPr lang="en-US" err="1"/>
              <a:t>ulparia</a:t>
            </a:r>
            <a:r>
              <a:rPr lang="en-US"/>
              <a:t> </a:t>
            </a:r>
            <a:r>
              <a:rPr lang="en-US" err="1"/>
              <a:t>cuscim</a:t>
            </a:r>
            <a:r>
              <a:rPr lang="en-US"/>
              <a:t> </a:t>
            </a:r>
            <a:r>
              <a:rPr lang="en-US" err="1"/>
              <a:t>fugia</a:t>
            </a:r>
            <a:r>
              <a:rPr lang="en-US"/>
              <a:t> </a:t>
            </a:r>
            <a:r>
              <a:rPr lang="en-US" err="1"/>
              <a:t>quae</a:t>
            </a:r>
            <a:r>
              <a:rPr lang="en-US"/>
              <a:t> </a:t>
            </a:r>
            <a:r>
              <a:rPr lang="en-US" err="1"/>
              <a:t>dolestis</a:t>
            </a:r>
            <a:r>
              <a:rPr lang="en-US"/>
              <a:t> </a:t>
            </a:r>
            <a:r>
              <a:rPr lang="en-US" err="1"/>
              <a:t>essi</a:t>
            </a:r>
            <a:r>
              <a:rPr lang="en-US"/>
              <a:t> </a:t>
            </a:r>
            <a:r>
              <a:rPr lang="en-US" err="1"/>
              <a:t>bearum</a:t>
            </a:r>
            <a:r>
              <a:rPr lang="en-US"/>
              <a:t> </a:t>
            </a:r>
            <a:r>
              <a:rPr lang="en-US" err="1"/>
              <a:t>autatius</a:t>
            </a:r>
            <a:r>
              <a:rPr lang="en-US"/>
              <a:t> eat arum, </a:t>
            </a:r>
            <a:r>
              <a:rPr lang="en-US" err="1"/>
              <a:t>omnihil</a:t>
            </a:r>
            <a:r>
              <a:rPr lang="en-US"/>
              <a:t> </a:t>
            </a:r>
            <a:r>
              <a:rPr lang="en-US" err="1"/>
              <a:t>laborio</a:t>
            </a:r>
            <a:r>
              <a:rPr lang="en-US"/>
              <a:t> </a:t>
            </a:r>
            <a:r>
              <a:rPr lang="en-US" err="1"/>
              <a:t>explit</a:t>
            </a:r>
            <a:r>
              <a:rPr lang="en-US"/>
              <a:t> </a:t>
            </a:r>
            <a:r>
              <a:rPr lang="en-US" err="1"/>
              <a:t>facipiet</a:t>
            </a:r>
            <a:r>
              <a:rPr lang="en-US"/>
              <a:t>, </a:t>
            </a:r>
            <a:r>
              <a:rPr lang="en-US" err="1"/>
              <a:t>autempos</a:t>
            </a:r>
            <a:r>
              <a:rPr lang="en-US"/>
              <a:t>  </a:t>
            </a:r>
          </a:p>
        </p:txBody>
      </p:sp>
      <p:sp>
        <p:nvSpPr>
          <p:cNvPr id="20" name="Google Shape;10;p2">
            <a:extLst>
              <a:ext uri="{FF2B5EF4-FFF2-40B4-BE49-F238E27FC236}">
                <a16:creationId xmlns:a16="http://schemas.microsoft.com/office/drawing/2014/main" id="{0C5791EF-4725-744C-8E4B-5D72B0B76AF6}"/>
              </a:ext>
            </a:extLst>
          </p:cNvPr>
          <p:cNvSpPr/>
          <p:nvPr userDrawn="1"/>
        </p:nvSpPr>
        <p:spPr>
          <a:xfrm>
            <a:off x="0" y="9843"/>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1" name="Title 1">
            <a:extLst>
              <a:ext uri="{FF2B5EF4-FFF2-40B4-BE49-F238E27FC236}">
                <a16:creationId xmlns:a16="http://schemas.microsoft.com/office/drawing/2014/main" id="{225C8B91-D3F5-8947-8C5B-7D8BE1220227}"/>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22BF2766-55D4-634A-B9A7-51976A643BB8}"/>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490102A4-ADA7-4442-806E-E8F7E930638C}"/>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DFB3C87F-EBFE-6F42-9B00-9B58630E1CE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Box 13">
            <a:extLst>
              <a:ext uri="{FF2B5EF4-FFF2-40B4-BE49-F238E27FC236}">
                <a16:creationId xmlns:a16="http://schemas.microsoft.com/office/drawing/2014/main" id="{96F77869-2EF5-5548-9B27-7E40D118794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33956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87745"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617838"/>
            <a:ext cx="6096000" cy="6005237"/>
          </a:xfrm>
        </p:spPr>
        <p:txBody>
          <a:bodyPr/>
          <a:lstStyle/>
          <a:p>
            <a:endParaRPr lang="en-US" dirty="0"/>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22" name="Text Placeholder 8">
            <a:extLst>
              <a:ext uri="{FF2B5EF4-FFF2-40B4-BE49-F238E27FC236}">
                <a16:creationId xmlns:a16="http://schemas.microsoft.com/office/drawing/2014/main" id="{FD1DB823-7CF0-B848-AFDB-844977D9A753}"/>
              </a:ext>
            </a:extLst>
          </p:cNvPr>
          <p:cNvSpPr>
            <a:spLocks noGrp="1"/>
          </p:cNvSpPr>
          <p:nvPr>
            <p:ph type="body" sz="quarter" idx="17" hasCustomPrompt="1"/>
          </p:nvPr>
        </p:nvSpPr>
        <p:spPr>
          <a:xfrm>
            <a:off x="177800" y="763049"/>
            <a:ext cx="568774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3" name="TextBox 12">
            <a:extLst>
              <a:ext uri="{FF2B5EF4-FFF2-40B4-BE49-F238E27FC236}">
                <a16:creationId xmlns:a16="http://schemas.microsoft.com/office/drawing/2014/main" id="{926E6BF8-019C-4D47-B3A3-46D1CE87AADD}"/>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745769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 50 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60451"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4" y="3926851"/>
            <a:ext cx="5660451"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p:txBody>
      </p:sp>
      <p:sp>
        <p:nvSpPr>
          <p:cNvPr id="20" name="Google Shape;10;p2">
            <a:extLst>
              <a:ext uri="{FF2B5EF4-FFF2-40B4-BE49-F238E27FC236}">
                <a16:creationId xmlns:a16="http://schemas.microsoft.com/office/drawing/2014/main" id="{9EF07AA4-0ACF-2141-8E2B-88DDDA73723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4" name="Title 1">
            <a:extLst>
              <a:ext uri="{FF2B5EF4-FFF2-40B4-BE49-F238E27FC236}">
                <a16:creationId xmlns:a16="http://schemas.microsoft.com/office/drawing/2014/main" id="{A6C6EA64-C7AA-E340-870C-1214B43CEFA1}"/>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3C760D20-883C-0C49-A9E1-A2564B67A8C9}"/>
              </a:ext>
            </a:extLst>
          </p:cNvPr>
          <p:cNvSpPr>
            <a:spLocks noGrp="1"/>
          </p:cNvSpPr>
          <p:nvPr>
            <p:ph type="body" sz="quarter" idx="13" hasCustomPrompt="1"/>
          </p:nvPr>
        </p:nvSpPr>
        <p:spPr>
          <a:xfrm>
            <a:off x="177800" y="763049"/>
            <a:ext cx="567632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26" name="Picture Placeholder 3">
            <a:extLst>
              <a:ext uri="{FF2B5EF4-FFF2-40B4-BE49-F238E27FC236}">
                <a16:creationId xmlns:a16="http://schemas.microsoft.com/office/drawing/2014/main" id="{118E3C6A-23C6-2547-AE5F-47476F659F24}"/>
              </a:ext>
            </a:extLst>
          </p:cNvPr>
          <p:cNvSpPr>
            <a:spLocks noGrp="1"/>
          </p:cNvSpPr>
          <p:nvPr>
            <p:ph type="pic" sz="quarter" idx="17"/>
          </p:nvPr>
        </p:nvSpPr>
        <p:spPr>
          <a:xfrm>
            <a:off x="6096000" y="617838"/>
            <a:ext cx="6096000" cy="6005237"/>
          </a:xfrm>
        </p:spPr>
        <p:txBody>
          <a:bodyPr/>
          <a:lstStyle/>
          <a:p>
            <a:endParaRPr lang="en-US" dirty="0"/>
          </a:p>
        </p:txBody>
      </p:sp>
      <p:sp>
        <p:nvSpPr>
          <p:cNvPr id="12" name="Google Shape;10;p2">
            <a:extLst>
              <a:ext uri="{FF2B5EF4-FFF2-40B4-BE49-F238E27FC236}">
                <a16:creationId xmlns:a16="http://schemas.microsoft.com/office/drawing/2014/main" id="{316F43D2-2CA2-E14E-93AE-2623A8F0E81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3" name="Slide Number Placeholder 5">
            <a:extLst>
              <a:ext uri="{FF2B5EF4-FFF2-40B4-BE49-F238E27FC236}">
                <a16:creationId xmlns:a16="http://schemas.microsoft.com/office/drawing/2014/main" id="{651A8A1A-131F-3B4F-BB04-80AF977A415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1" name="TextBox 10">
            <a:extLst>
              <a:ext uri="{FF2B5EF4-FFF2-40B4-BE49-F238E27FC236}">
                <a16:creationId xmlns:a16="http://schemas.microsoft.com/office/drawing/2014/main" id="{21C764CE-1203-0F44-996C-286FC18A44F3}"/>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523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or Call Out">
    <p:spTree>
      <p:nvGrpSpPr>
        <p:cNvPr id="1" name=""/>
        <p:cNvGrpSpPr/>
        <p:nvPr/>
      </p:nvGrpSpPr>
      <p:grpSpPr>
        <a:xfrm>
          <a:off x="0" y="0"/>
          <a:ext cx="0" cy="0"/>
          <a:chOff x="0" y="0"/>
          <a:chExt cx="0" cy="0"/>
        </a:xfrm>
      </p:grpSpPr>
      <p:sp>
        <p:nvSpPr>
          <p:cNvPr id="11" name="Google Shape;10;p2">
            <a:extLst>
              <a:ext uri="{FF2B5EF4-FFF2-40B4-BE49-F238E27FC236}">
                <a16:creationId xmlns:a16="http://schemas.microsoft.com/office/drawing/2014/main" id="{FCFF8A0E-4288-BF4F-A70E-DBF4C919AA06}"/>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 name="Title 1">
            <a:extLst>
              <a:ext uri="{FF2B5EF4-FFF2-40B4-BE49-F238E27FC236}">
                <a16:creationId xmlns:a16="http://schemas.microsoft.com/office/drawing/2014/main" id="{C8C556D0-6447-CE4B-97F4-17BC4097C485}"/>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i="0" spc="0" baseline="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367320"/>
            <a:ext cx="9211150" cy="4919179"/>
          </a:xfrm>
        </p:spPr>
        <p:txBody>
          <a:bodyPr anchor="ctr">
            <a:normAutofit/>
          </a:bodyPr>
          <a:lstStyle>
            <a:lvl1pPr marL="0" indent="0" algn="ctr">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3" name="Text Placeholder 8">
            <a:extLst>
              <a:ext uri="{FF2B5EF4-FFF2-40B4-BE49-F238E27FC236}">
                <a16:creationId xmlns:a16="http://schemas.microsoft.com/office/drawing/2014/main" id="{F35935CA-CD5B-C349-A72B-B887769A6FC5}"/>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D1B004B8-D61F-0441-8CAB-95C45EB0F096}"/>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0" name="Slide Number Placeholder 5">
            <a:extLst>
              <a:ext uri="{FF2B5EF4-FFF2-40B4-BE49-F238E27FC236}">
                <a16:creationId xmlns:a16="http://schemas.microsoft.com/office/drawing/2014/main" id="{458A531C-66A5-C347-8EE3-BB9EEC6F829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2" name="TextBox 11">
            <a:extLst>
              <a:ext uri="{FF2B5EF4-FFF2-40B4-BE49-F238E27FC236}">
                <a16:creationId xmlns:a16="http://schemas.microsoft.com/office/drawing/2014/main" id="{3033BEEF-899E-604C-A36C-0506361FC13E}"/>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391342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or Call Out Reversed">
    <p:bg>
      <p:bgPr>
        <a:solidFill>
          <a:srgbClr val="7EBB52"/>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234140"/>
            <a:ext cx="9211150" cy="4389720"/>
          </a:xfrm>
        </p:spPr>
        <p:txBody>
          <a:bodyPr anchor="ctr">
            <a:normAutofit/>
          </a:bodyPr>
          <a:lstStyle>
            <a:lvl1pPr marL="0" indent="0" algn="ctr">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2" name="Google Shape;10;p2">
            <a:extLst>
              <a:ext uri="{FF2B5EF4-FFF2-40B4-BE49-F238E27FC236}">
                <a16:creationId xmlns:a16="http://schemas.microsoft.com/office/drawing/2014/main" id="{CC3F0A3D-CFE5-E14A-9188-3CC563379125}"/>
              </a:ext>
            </a:extLst>
          </p:cNvPr>
          <p:cNvSpPr/>
          <p:nvPr userDrawn="1"/>
        </p:nvSpPr>
        <p:spPr>
          <a:xfrm>
            <a:off x="0" y="6628621"/>
            <a:ext cx="12207240" cy="228600"/>
          </a:xfrm>
          <a:prstGeom prst="rect">
            <a:avLst/>
          </a:prstGeom>
          <a:solidFill>
            <a:schemeClr val="bg1">
              <a:alpha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4E556AC3-93DA-3C46-8A86-7BDB29467F1B}"/>
              </a:ext>
            </a:extLst>
          </p:cNvPr>
          <p:cNvSpPr>
            <a:spLocks noGrp="1"/>
          </p:cNvSpPr>
          <p:nvPr>
            <p:ph type="sldNum" sz="quarter" idx="12"/>
          </p:nvPr>
        </p:nvSpPr>
        <p:spPr>
          <a:xfrm>
            <a:off x="177800" y="6557095"/>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22" name="Text Placeholder 8">
            <a:extLst>
              <a:ext uri="{FF2B5EF4-FFF2-40B4-BE49-F238E27FC236}">
                <a16:creationId xmlns:a16="http://schemas.microsoft.com/office/drawing/2014/main" id="{D9BFDA40-59F6-6B45-9262-6E163AE91609}"/>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Title 1">
            <a:extLst>
              <a:ext uri="{FF2B5EF4-FFF2-40B4-BE49-F238E27FC236}">
                <a16:creationId xmlns:a16="http://schemas.microsoft.com/office/drawing/2014/main" id="{0BC9ACA4-2F2D-8847-B9D1-25442316183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Title or section/module</a:t>
            </a:r>
          </a:p>
        </p:txBody>
      </p:sp>
      <p:sp>
        <p:nvSpPr>
          <p:cNvPr id="8" name="TextBox 7">
            <a:extLst>
              <a:ext uri="{FF2B5EF4-FFF2-40B4-BE49-F238E27FC236}">
                <a16:creationId xmlns:a16="http://schemas.microsoft.com/office/drawing/2014/main" id="{2FE20500-B74B-F740-AE6C-405E9A7BC162}"/>
              </a:ext>
            </a:extLst>
          </p:cNvPr>
          <p:cNvSpPr txBox="1"/>
          <p:nvPr userDrawn="1"/>
        </p:nvSpPr>
        <p:spPr>
          <a:xfrm>
            <a:off x="0" y="6617324"/>
            <a:ext cx="12190186"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76793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by Side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DB2045-4FF5-2E45-8183-051E01DC55BC}"/>
              </a:ext>
            </a:extLst>
          </p:cNvPr>
          <p:cNvSpPr/>
          <p:nvPr userDrawn="1"/>
        </p:nvSpPr>
        <p:spPr>
          <a:xfrm>
            <a:off x="6110514" y="1045029"/>
            <a:ext cx="6096000" cy="5098592"/>
          </a:xfrm>
          <a:prstGeom prst="rect">
            <a:avLst/>
          </a:prstGeom>
          <a:solidFill>
            <a:srgbClr val="7EBB52">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6272027" y="1753901"/>
            <a:ext cx="5473490" cy="4389720"/>
          </a:xfrm>
        </p:spPr>
        <p:txBody>
          <a:bodyPr anchor="ctr">
            <a:normAutofit/>
          </a:bodyPr>
          <a:lstStyle>
            <a:lvl1pPr marL="0" indent="0" algn="l">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3" name="Rectangle 2">
            <a:extLst>
              <a:ext uri="{FF2B5EF4-FFF2-40B4-BE49-F238E27FC236}">
                <a16:creationId xmlns:a16="http://schemas.microsoft.com/office/drawing/2014/main" id="{A360C163-C9D1-BC44-A2AE-D81C56BA7C05}"/>
              </a:ext>
            </a:extLst>
          </p:cNvPr>
          <p:cNvSpPr/>
          <p:nvPr userDrawn="1"/>
        </p:nvSpPr>
        <p:spPr>
          <a:xfrm>
            <a:off x="0" y="1045029"/>
            <a:ext cx="6096000" cy="5098592"/>
          </a:xfrm>
          <a:prstGeom prst="rect">
            <a:avLst/>
          </a:prstGeom>
          <a:solidFill>
            <a:srgbClr val="7E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Content Placeholder 2">
            <a:extLst>
              <a:ext uri="{FF2B5EF4-FFF2-40B4-BE49-F238E27FC236}">
                <a16:creationId xmlns:a16="http://schemas.microsoft.com/office/drawing/2014/main" id="{DEF1909D-807C-224F-8797-D6117A51A3E1}"/>
              </a:ext>
            </a:extLst>
          </p:cNvPr>
          <p:cNvSpPr>
            <a:spLocks noGrp="1"/>
          </p:cNvSpPr>
          <p:nvPr>
            <p:ph idx="16" hasCustomPrompt="1"/>
          </p:nvPr>
        </p:nvSpPr>
        <p:spPr>
          <a:xfrm>
            <a:off x="184206" y="1734812"/>
            <a:ext cx="5473490" cy="4389720"/>
          </a:xfrm>
        </p:spPr>
        <p:txBody>
          <a:bodyPr anchor="ctr">
            <a:normAutofit/>
          </a:bodyPr>
          <a:lstStyle>
            <a:lvl1pPr marL="0" indent="0" algn="l">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8" name="Google Shape;10;p2">
            <a:extLst>
              <a:ext uri="{FF2B5EF4-FFF2-40B4-BE49-F238E27FC236}">
                <a16:creationId xmlns:a16="http://schemas.microsoft.com/office/drawing/2014/main" id="{F0FE3C04-A0FA-4140-943B-E8A50CD84400}"/>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1" name="Title 1">
            <a:extLst>
              <a:ext uri="{FF2B5EF4-FFF2-40B4-BE49-F238E27FC236}">
                <a16:creationId xmlns:a16="http://schemas.microsoft.com/office/drawing/2014/main" id="{FE751A30-D39D-B145-9320-73FAF818373B}"/>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1" name="Google Shape;10;p2">
            <a:extLst>
              <a:ext uri="{FF2B5EF4-FFF2-40B4-BE49-F238E27FC236}">
                <a16:creationId xmlns:a16="http://schemas.microsoft.com/office/drawing/2014/main" id="{9608A21F-89E8-A44B-B2D7-B13C5D3FCBF8}"/>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Slide Number Placeholder 5">
            <a:extLst>
              <a:ext uri="{FF2B5EF4-FFF2-40B4-BE49-F238E27FC236}">
                <a16:creationId xmlns:a16="http://schemas.microsoft.com/office/drawing/2014/main" id="{10B84657-3B5A-DF4F-9800-585077D9BFB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Box 13">
            <a:extLst>
              <a:ext uri="{FF2B5EF4-FFF2-40B4-BE49-F238E27FC236}">
                <a16:creationId xmlns:a16="http://schemas.microsoft.com/office/drawing/2014/main" id="{24A15921-4F95-5A42-951E-8D62B05FA347}"/>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874623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dirty="0"/>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6943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udents">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1" y="975017"/>
            <a:ext cx="4129278" cy="322842"/>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4110421"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3" name="Content Placeholder 2">
            <a:extLst>
              <a:ext uri="{FF2B5EF4-FFF2-40B4-BE49-F238E27FC236}">
                <a16:creationId xmlns:a16="http://schemas.microsoft.com/office/drawing/2014/main" id="{636F9345-C35A-7140-B5A1-2E23F3BE0245}"/>
              </a:ext>
            </a:extLst>
          </p:cNvPr>
          <p:cNvSpPr>
            <a:spLocks noGrp="1"/>
          </p:cNvSpPr>
          <p:nvPr>
            <p:ph idx="1"/>
          </p:nvPr>
        </p:nvSpPr>
        <p:spPr>
          <a:xfrm>
            <a:off x="177800" y="1399508"/>
            <a:ext cx="4110421" cy="509258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316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dirty="0"/>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E5FE13D8-4859-634D-8BCE-082DAF342B32}"/>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Slide Number Placeholder 5">
            <a:extLst>
              <a:ext uri="{FF2B5EF4-FFF2-40B4-BE49-F238E27FC236}">
                <a16:creationId xmlns:a16="http://schemas.microsoft.com/office/drawing/2014/main" id="{9923B2CE-EFCE-CF4D-8D15-E93DA514668B}"/>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 Placeholder 4">
            <a:extLst>
              <a:ext uri="{FF2B5EF4-FFF2-40B4-BE49-F238E27FC236}">
                <a16:creationId xmlns:a16="http://schemas.microsoft.com/office/drawing/2014/main" id="{B7CDF99D-38A9-674A-8861-D01E9F2AFC4C}"/>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Parents</a:t>
            </a:r>
          </a:p>
        </p:txBody>
      </p:sp>
      <p:sp>
        <p:nvSpPr>
          <p:cNvPr id="13" name="TextBox 12">
            <a:extLst>
              <a:ext uri="{FF2B5EF4-FFF2-40B4-BE49-F238E27FC236}">
                <a16:creationId xmlns:a16="http://schemas.microsoft.com/office/drawing/2014/main" id="{E104630E-0082-0D40-A261-257EF9FE88F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81225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dirty="0"/>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83BD2715-40BA-544C-ABE1-617A0770901B}"/>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Slide Number Placeholder 5">
            <a:extLst>
              <a:ext uri="{FF2B5EF4-FFF2-40B4-BE49-F238E27FC236}">
                <a16:creationId xmlns:a16="http://schemas.microsoft.com/office/drawing/2014/main" id="{3DA10BD0-BA77-294C-A357-D1E41B8D496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 Placeholder 4">
            <a:extLst>
              <a:ext uri="{FF2B5EF4-FFF2-40B4-BE49-F238E27FC236}">
                <a16:creationId xmlns:a16="http://schemas.microsoft.com/office/drawing/2014/main" id="{7FE05889-F159-6E46-A2E6-03E73333C86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Teachers</a:t>
            </a:r>
          </a:p>
        </p:txBody>
      </p:sp>
      <p:sp>
        <p:nvSpPr>
          <p:cNvPr id="13" name="TextBox 12">
            <a:extLst>
              <a:ext uri="{FF2B5EF4-FFF2-40B4-BE49-F238E27FC236}">
                <a16:creationId xmlns:a16="http://schemas.microsoft.com/office/drawing/2014/main" id="{33B9C196-20E8-A745-A1C5-B6BAE2AD71B2}"/>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42848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5" y="5112826"/>
            <a:ext cx="4707544" cy="2471460"/>
          </a:xfrm>
          <a:prstGeom prst="rect">
            <a:avLst/>
          </a:prstGeom>
        </p:spPr>
      </p:pic>
      <p:pic>
        <p:nvPicPr>
          <p:cNvPr id="11" name="Picture 10">
            <a:extLst>
              <a:ext uri="{FF2B5EF4-FFF2-40B4-BE49-F238E27FC236}">
                <a16:creationId xmlns:a16="http://schemas.microsoft.com/office/drawing/2014/main" id="{AB6FB277-CD18-7B4F-8776-5202CD050B41}"/>
              </a:ext>
            </a:extLst>
          </p:cNvPr>
          <p:cNvPicPr>
            <a:picLocks noChangeAspect="1"/>
          </p:cNvPicPr>
          <p:nvPr userDrawn="1"/>
        </p:nvPicPr>
        <p:blipFill>
          <a:blip r:embed="rId3"/>
          <a:srcRect/>
          <a:stretch/>
        </p:blipFill>
        <p:spPr>
          <a:xfrm>
            <a:off x="345868" y="899801"/>
            <a:ext cx="3697565" cy="2234358"/>
          </a:xfrm>
          <a:prstGeom prst="rect">
            <a:avLst/>
          </a:prstGeom>
        </p:spPr>
      </p:pic>
    </p:spTree>
    <p:extLst>
      <p:ext uri="{BB962C8B-B14F-4D97-AF65-F5344CB8AC3E}">
        <p14:creationId xmlns:p14="http://schemas.microsoft.com/office/powerpoint/2010/main" val="2675181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A3435AE-8F47-D04E-A094-0CD243ED925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Credits or works cited</a:t>
            </a:r>
          </a:p>
        </p:txBody>
      </p:sp>
      <p:sp>
        <p:nvSpPr>
          <p:cNvPr id="4" name="Text Placeholder 3">
            <a:extLst>
              <a:ext uri="{FF2B5EF4-FFF2-40B4-BE49-F238E27FC236}">
                <a16:creationId xmlns:a16="http://schemas.microsoft.com/office/drawing/2014/main" id="{F88BB86C-84D9-714F-B485-2ED68FCA0F61}"/>
              </a:ext>
            </a:extLst>
          </p:cNvPr>
          <p:cNvSpPr>
            <a:spLocks noGrp="1"/>
          </p:cNvSpPr>
          <p:nvPr>
            <p:ph type="body" sz="quarter" idx="13"/>
          </p:nvPr>
        </p:nvSpPr>
        <p:spPr>
          <a:xfrm>
            <a:off x="177800" y="1062038"/>
            <a:ext cx="11888788" cy="54022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5" name="Google Shape;10;p2">
            <a:extLst>
              <a:ext uri="{FF2B5EF4-FFF2-40B4-BE49-F238E27FC236}">
                <a16:creationId xmlns:a16="http://schemas.microsoft.com/office/drawing/2014/main" id="{A448B792-864F-D349-B26F-23C85AB77490}"/>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6" name="Slide Number Placeholder 5">
            <a:extLst>
              <a:ext uri="{FF2B5EF4-FFF2-40B4-BE49-F238E27FC236}">
                <a16:creationId xmlns:a16="http://schemas.microsoft.com/office/drawing/2014/main" id="{00C5F632-DE20-1F41-9EE7-EBE702D022D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8" name="TextBox 7">
            <a:extLst>
              <a:ext uri="{FF2B5EF4-FFF2-40B4-BE49-F238E27FC236}">
                <a16:creationId xmlns:a16="http://schemas.microsoft.com/office/drawing/2014/main" id="{297FE62C-8B51-2247-B2B2-37E85F052094}"/>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869812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rgbClr val="7EBB5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BC8C4-9DC8-4A4A-98D4-0EC22E4D43BB}"/>
              </a:ext>
            </a:extLst>
          </p:cNvPr>
          <p:cNvPicPr>
            <a:picLocks noChangeAspect="1"/>
          </p:cNvPicPr>
          <p:nvPr userDrawn="1"/>
        </p:nvPicPr>
        <p:blipFill rotWithShape="1">
          <a:blip r:embed="rId2"/>
          <a:srcRect l="42303"/>
          <a:stretch/>
        </p:blipFill>
        <p:spPr>
          <a:xfrm>
            <a:off x="5323119" y="0"/>
            <a:ext cx="8291838" cy="8083819"/>
          </a:xfrm>
          <a:prstGeom prst="rect">
            <a:avLst/>
          </a:prstGeom>
        </p:spPr>
      </p:pic>
      <p:pic>
        <p:nvPicPr>
          <p:cNvPr id="4" name="Picture 3">
            <a:extLst>
              <a:ext uri="{FF2B5EF4-FFF2-40B4-BE49-F238E27FC236}">
                <a16:creationId xmlns:a16="http://schemas.microsoft.com/office/drawing/2014/main" id="{52E22C3C-4A37-5042-8EAA-931ADCD76CE9}"/>
              </a:ext>
            </a:extLst>
          </p:cNvPr>
          <p:cNvPicPr>
            <a:picLocks noChangeAspect="1"/>
          </p:cNvPicPr>
          <p:nvPr userDrawn="1"/>
        </p:nvPicPr>
        <p:blipFill>
          <a:blip r:embed="rId3"/>
          <a:stretch>
            <a:fillRect/>
          </a:stretch>
        </p:blipFill>
        <p:spPr>
          <a:xfrm>
            <a:off x="7242914" y="3331387"/>
            <a:ext cx="5120640" cy="2926080"/>
          </a:xfrm>
          <a:prstGeom prst="rect">
            <a:avLst/>
          </a:prstGeom>
        </p:spPr>
      </p:pic>
      <p:pic>
        <p:nvPicPr>
          <p:cNvPr id="6" name="Picture 5">
            <a:extLst>
              <a:ext uri="{FF2B5EF4-FFF2-40B4-BE49-F238E27FC236}">
                <a16:creationId xmlns:a16="http://schemas.microsoft.com/office/drawing/2014/main" id="{2FCD7499-3B68-7D45-8C5A-38CF166338A0}"/>
              </a:ext>
            </a:extLst>
          </p:cNvPr>
          <p:cNvPicPr>
            <a:picLocks noChangeAspect="1"/>
          </p:cNvPicPr>
          <p:nvPr userDrawn="1"/>
        </p:nvPicPr>
        <p:blipFill>
          <a:blip r:embed="rId4">
            <a:biLevel thresh="50000"/>
          </a:blip>
          <a:srcRect/>
          <a:stretch/>
        </p:blipFill>
        <p:spPr>
          <a:xfrm>
            <a:off x="1149661" y="1102553"/>
            <a:ext cx="3849961" cy="2326448"/>
          </a:xfrm>
          <a:prstGeom prst="rect">
            <a:avLst/>
          </a:prstGeom>
        </p:spPr>
      </p:pic>
    </p:spTree>
    <p:extLst>
      <p:ext uri="{BB962C8B-B14F-4D97-AF65-F5344CB8AC3E}">
        <p14:creationId xmlns:p14="http://schemas.microsoft.com/office/powerpoint/2010/main" val="7142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42647F-92A3-41AF-BD97-D5AE792D406B}"/>
              </a:ext>
            </a:extLst>
          </p:cNvPr>
          <p:cNvSpPr>
            <a:spLocks noGrp="1"/>
          </p:cNvSpPr>
          <p:nvPr>
            <p:ph type="sldNum" sz="quarter" idx="10"/>
          </p:nvPr>
        </p:nvSpPr>
        <p:spPr/>
        <p:txBody>
          <a:bodyPr/>
          <a:lstStyle/>
          <a:p>
            <a:fld id="{45259654-3807-0C47-848C-C72BE5E24630}" type="slidenum">
              <a:rPr lang="en-US" smtClean="0"/>
              <a:pPr/>
              <a:t>‹#›</a:t>
            </a:fld>
            <a:endParaRPr lang="en-US" dirty="0"/>
          </a:p>
        </p:txBody>
      </p:sp>
    </p:spTree>
    <p:extLst>
      <p:ext uri="{BB962C8B-B14F-4D97-AF65-F5344CB8AC3E}">
        <p14:creationId xmlns:p14="http://schemas.microsoft.com/office/powerpoint/2010/main" val="346087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at Minds in Sync">
    <p:bg>
      <p:bgPr>
        <a:solidFill>
          <a:srgbClr val="7EBB52"/>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EBF96A6-F74B-D14E-960D-73292B9D0E14}"/>
              </a:ext>
            </a:extLst>
          </p:cNvPr>
          <p:cNvPicPr>
            <a:picLocks noChangeAspect="1"/>
          </p:cNvPicPr>
          <p:nvPr userDrawn="1"/>
        </p:nvPicPr>
        <p:blipFill>
          <a:blip r:embed="rId2"/>
          <a:stretch>
            <a:fillRect/>
          </a:stretch>
        </p:blipFill>
        <p:spPr>
          <a:xfrm>
            <a:off x="4070350" y="1371157"/>
            <a:ext cx="4051300" cy="3924300"/>
          </a:xfrm>
          <a:prstGeom prst="rect">
            <a:avLst/>
          </a:prstGeom>
        </p:spPr>
      </p:pic>
    </p:spTree>
    <p:extLst>
      <p:ext uri="{BB962C8B-B14F-4D97-AF65-F5344CB8AC3E}">
        <p14:creationId xmlns:p14="http://schemas.microsoft.com/office/powerpoint/2010/main" val="267356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5" y="5112826"/>
            <a:ext cx="4707544" cy="2471460"/>
          </a:xfrm>
          <a:prstGeom prst="rect">
            <a:avLst/>
          </a:prstGeom>
        </p:spPr>
      </p:pic>
      <p:pic>
        <p:nvPicPr>
          <p:cNvPr id="4" name="Picture 3" descr="Text&#10;&#10;Description automatically generated">
            <a:extLst>
              <a:ext uri="{FF2B5EF4-FFF2-40B4-BE49-F238E27FC236}">
                <a16:creationId xmlns:a16="http://schemas.microsoft.com/office/drawing/2014/main" id="{942F4706-A4B1-574D-AE78-F046C0A3AD9B}"/>
              </a:ext>
            </a:extLst>
          </p:cNvPr>
          <p:cNvPicPr>
            <a:picLocks noChangeAspect="1"/>
          </p:cNvPicPr>
          <p:nvPr userDrawn="1"/>
        </p:nvPicPr>
        <p:blipFill>
          <a:blip r:embed="rId3"/>
          <a:stretch>
            <a:fillRect/>
          </a:stretch>
        </p:blipFill>
        <p:spPr>
          <a:xfrm>
            <a:off x="853062" y="855780"/>
            <a:ext cx="2072174" cy="2001605"/>
          </a:xfrm>
          <a:prstGeom prst="rect">
            <a:avLst/>
          </a:prstGeom>
        </p:spPr>
      </p:pic>
    </p:spTree>
    <p:extLst>
      <p:ext uri="{BB962C8B-B14F-4D97-AF65-F5344CB8AC3E}">
        <p14:creationId xmlns:p14="http://schemas.microsoft.com/office/powerpoint/2010/main" val="1754617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dax 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6" y="5112826"/>
            <a:ext cx="4707542" cy="2471460"/>
          </a:xfrm>
          <a:prstGeom prst="rect">
            <a:avLst/>
          </a:prstGeom>
        </p:spPr>
      </p:pic>
      <p:pic>
        <p:nvPicPr>
          <p:cNvPr id="10" name="Picture 9" descr="Text&#10;&#10;Description automatically generated">
            <a:extLst>
              <a:ext uri="{FF2B5EF4-FFF2-40B4-BE49-F238E27FC236}">
                <a16:creationId xmlns:a16="http://schemas.microsoft.com/office/drawing/2014/main" id="{61DEB721-CB83-4441-8AED-8BA293190959}"/>
              </a:ext>
            </a:extLst>
          </p:cNvPr>
          <p:cNvPicPr>
            <a:picLocks noChangeAspect="1"/>
          </p:cNvPicPr>
          <p:nvPr userDrawn="1"/>
        </p:nvPicPr>
        <p:blipFill>
          <a:blip r:embed="rId3"/>
          <a:stretch>
            <a:fillRect/>
          </a:stretch>
        </p:blipFill>
        <p:spPr>
          <a:xfrm>
            <a:off x="853062" y="855780"/>
            <a:ext cx="2072174" cy="2001605"/>
          </a:xfrm>
          <a:prstGeom prst="rect">
            <a:avLst/>
          </a:prstGeom>
        </p:spPr>
      </p:pic>
    </p:spTree>
    <p:extLst>
      <p:ext uri="{BB962C8B-B14F-4D97-AF65-F5344CB8AC3E}">
        <p14:creationId xmlns:p14="http://schemas.microsoft.com/office/powerpoint/2010/main" val="2025701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terials or Checklist">
    <p:spTree>
      <p:nvGrpSpPr>
        <p:cNvPr id="1" name=""/>
        <p:cNvGrpSpPr/>
        <p:nvPr/>
      </p:nvGrpSpPr>
      <p:grpSpPr>
        <a:xfrm>
          <a:off x="0" y="0"/>
          <a:ext cx="0" cy="0"/>
          <a:chOff x="0" y="0"/>
          <a:chExt cx="0" cy="0"/>
        </a:xfrm>
      </p:grpSpPr>
      <p:sp>
        <p:nvSpPr>
          <p:cNvPr id="20" name="Google Shape;10;p2">
            <a:extLst>
              <a:ext uri="{FF2B5EF4-FFF2-40B4-BE49-F238E27FC236}">
                <a16:creationId xmlns:a16="http://schemas.microsoft.com/office/drawing/2014/main" id="{5C0758B1-4C33-3D45-B23C-D52C5684769D}"/>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Google Shape;10;p2">
            <a:extLst>
              <a:ext uri="{FF2B5EF4-FFF2-40B4-BE49-F238E27FC236}">
                <a16:creationId xmlns:a16="http://schemas.microsoft.com/office/drawing/2014/main" id="{BFEBC1B9-E3FE-F441-BB76-4DD7256DFC42}"/>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1" y="793191"/>
            <a:ext cx="4193478" cy="5698905"/>
          </a:xfrm>
        </p:spPr>
        <p:txBody>
          <a:bodyPr/>
          <a:lstStyle>
            <a:lvl1pPr marL="457200" indent="-457200">
              <a:lnSpc>
                <a:spcPts val="3440"/>
              </a:lnSpc>
              <a:buClr>
                <a:srgbClr val="7EBB52"/>
              </a:buClr>
              <a:buSzPct val="125000"/>
              <a:buFont typeface="Wingdings" pitchFamily="2" charset="2"/>
              <a:buChar char="ü"/>
              <a:defRPr sz="2400" b="0">
                <a:solidFill>
                  <a:schemeClr val="tx1"/>
                </a:solidFill>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solidFill>
                  <a:schemeClr val="tx1"/>
                </a:solidFill>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1" name="TextBox 10">
            <a:extLst>
              <a:ext uri="{FF2B5EF4-FFF2-40B4-BE49-F238E27FC236}">
                <a16:creationId xmlns:a16="http://schemas.microsoft.com/office/drawing/2014/main" id="{F9D9D742-5931-CA48-B525-A64FAA974714}"/>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 2020 Great Minds PBC</a:t>
            </a:r>
            <a:r>
              <a:rPr lang="en-US" sz="1000" baseline="30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933707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A8A2AE2A-F841-A340-A0FC-1D1F8AA05025}"/>
              </a:ext>
            </a:extLst>
          </p:cNvPr>
          <p:cNvSpPr>
            <a:spLocks noGrp="1"/>
          </p:cNvSpPr>
          <p:nvPr>
            <p:ph idx="1"/>
          </p:nvPr>
        </p:nvSpPr>
        <p:spPr>
          <a:xfrm>
            <a:off x="177801" y="635334"/>
            <a:ext cx="11321472" cy="495282"/>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DB2541B7-97C6-E346-A2C6-75A6BACF79F0}"/>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Optional title or section/module</a:t>
            </a:r>
          </a:p>
        </p:txBody>
      </p:sp>
      <p:sp>
        <p:nvSpPr>
          <p:cNvPr id="28" name="Google Shape;10;p2">
            <a:extLst>
              <a:ext uri="{FF2B5EF4-FFF2-40B4-BE49-F238E27FC236}">
                <a16:creationId xmlns:a16="http://schemas.microsoft.com/office/drawing/2014/main" id="{D3B3169A-4A1C-B245-A6DA-CF4109144721}"/>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9" name="TextBox 28">
            <a:extLst>
              <a:ext uri="{FF2B5EF4-FFF2-40B4-BE49-F238E27FC236}">
                <a16:creationId xmlns:a16="http://schemas.microsoft.com/office/drawing/2014/main" id="{3247787B-71D9-4041-9700-CC4E0B450F10}"/>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dirty="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dirty="0">
                <a:solidFill>
                  <a:schemeClr val="bg1">
                    <a:lumMod val="75000"/>
                    <a:alpha val="80000"/>
                  </a:schemeClr>
                </a:solidFill>
                <a:latin typeface="Arial" panose="020B0604020202020204" pitchFamily="34" charset="0"/>
                <a:cs typeface="Arial" panose="020B0604020202020204" pitchFamily="34" charset="0"/>
              </a:rPr>
              <a:t>   </a:t>
            </a:r>
            <a:r>
              <a:rPr lang="en-US" sz="1000" dirty="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5" name="Picture Placeholder 4">
            <a:extLst>
              <a:ext uri="{FF2B5EF4-FFF2-40B4-BE49-F238E27FC236}">
                <a16:creationId xmlns:a16="http://schemas.microsoft.com/office/drawing/2014/main" id="{ADF9B495-0D70-044E-94C3-4D2520B28FDB}"/>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dirty="0"/>
              <a:t>Images go here</a:t>
            </a:r>
          </a:p>
        </p:txBody>
      </p:sp>
    </p:spTree>
    <p:extLst>
      <p:ext uri="{BB962C8B-B14F-4D97-AF65-F5344CB8AC3E}">
        <p14:creationId xmlns:p14="http://schemas.microsoft.com/office/powerpoint/2010/main" val="1211685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Title ">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2272EE0-C096-F54A-A421-5827CC995CF7}"/>
              </a:ext>
            </a:extLst>
          </p:cNvPr>
          <p:cNvSpPr>
            <a:spLocks noGrp="1"/>
          </p:cNvSpPr>
          <p:nvPr>
            <p:ph idx="1"/>
          </p:nvPr>
        </p:nvSpPr>
        <p:spPr>
          <a:xfrm>
            <a:off x="177801" y="201913"/>
            <a:ext cx="11792526" cy="1017288"/>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Google Shape;10;p2">
            <a:extLst>
              <a:ext uri="{FF2B5EF4-FFF2-40B4-BE49-F238E27FC236}">
                <a16:creationId xmlns:a16="http://schemas.microsoft.com/office/drawing/2014/main" id="{AAE7AB25-4F10-B84E-9681-3D767C724373}"/>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8" name="TextBox 7">
            <a:extLst>
              <a:ext uri="{FF2B5EF4-FFF2-40B4-BE49-F238E27FC236}">
                <a16:creationId xmlns:a16="http://schemas.microsoft.com/office/drawing/2014/main" id="{466713E6-3C80-3F43-86E1-033BFD213C9D}"/>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dirty="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dirty="0">
                <a:solidFill>
                  <a:schemeClr val="bg1">
                    <a:lumMod val="75000"/>
                    <a:alpha val="80000"/>
                  </a:schemeClr>
                </a:solidFill>
                <a:latin typeface="Arial" panose="020B0604020202020204" pitchFamily="34" charset="0"/>
                <a:cs typeface="Arial" panose="020B0604020202020204" pitchFamily="34" charset="0"/>
              </a:rPr>
              <a:t>   </a:t>
            </a:r>
            <a:r>
              <a:rPr lang="en-US" sz="1000" dirty="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0" name="Picture Placeholder 4">
            <a:extLst>
              <a:ext uri="{FF2B5EF4-FFF2-40B4-BE49-F238E27FC236}">
                <a16:creationId xmlns:a16="http://schemas.microsoft.com/office/drawing/2014/main" id="{11AFF189-C585-6A4C-9664-796A1F5BC548}"/>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dirty="0"/>
              <a:t>Images go here</a:t>
            </a:r>
          </a:p>
        </p:txBody>
      </p:sp>
    </p:spTree>
    <p:extLst>
      <p:ext uri="{BB962C8B-B14F-4D97-AF65-F5344CB8AC3E}">
        <p14:creationId xmlns:p14="http://schemas.microsoft.com/office/powerpoint/2010/main" val="48183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004497"/>
            <a:ext cx="5690737" cy="5487599"/>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dirty="0"/>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195810"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9" name="Google Shape;10;p2">
            <a:extLst>
              <a:ext uri="{FF2B5EF4-FFF2-40B4-BE49-F238E27FC236}">
                <a16:creationId xmlns:a16="http://schemas.microsoft.com/office/drawing/2014/main" id="{823025FB-3594-FE4D-A7CD-7A3E6A07B2D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1" name="TextBox 10">
            <a:extLst>
              <a:ext uri="{FF2B5EF4-FFF2-40B4-BE49-F238E27FC236}">
                <a16:creationId xmlns:a16="http://schemas.microsoft.com/office/drawing/2014/main" id="{6A3231D9-27D4-0241-8A76-464F48F5B470}"/>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99875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dax 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6" y="5112826"/>
            <a:ext cx="4707542" cy="2471460"/>
          </a:xfrm>
          <a:prstGeom prst="rect">
            <a:avLst/>
          </a:prstGeom>
        </p:spPr>
      </p:pic>
      <p:pic>
        <p:nvPicPr>
          <p:cNvPr id="4" name="Picture 3">
            <a:extLst>
              <a:ext uri="{FF2B5EF4-FFF2-40B4-BE49-F238E27FC236}">
                <a16:creationId xmlns:a16="http://schemas.microsoft.com/office/drawing/2014/main" id="{C55CB58D-D14A-6E4D-8E66-4A17E46E5D21}"/>
              </a:ext>
            </a:extLst>
          </p:cNvPr>
          <p:cNvPicPr>
            <a:picLocks noChangeAspect="1"/>
          </p:cNvPicPr>
          <p:nvPr userDrawn="1"/>
        </p:nvPicPr>
        <p:blipFill>
          <a:blip r:embed="rId3"/>
          <a:srcRect/>
          <a:stretch/>
        </p:blipFill>
        <p:spPr>
          <a:xfrm>
            <a:off x="345868" y="899801"/>
            <a:ext cx="3697565" cy="2234358"/>
          </a:xfrm>
          <a:prstGeom prst="rect">
            <a:avLst/>
          </a:prstGeom>
        </p:spPr>
      </p:pic>
    </p:spTree>
    <p:extLst>
      <p:ext uri="{BB962C8B-B14F-4D97-AF65-F5344CB8AC3E}">
        <p14:creationId xmlns:p14="http://schemas.microsoft.com/office/powerpoint/2010/main" val="803374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ecklis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297858"/>
            <a:ext cx="5690737" cy="519423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dirty="0"/>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Check for understanding</a:t>
            </a:r>
          </a:p>
        </p:txBody>
      </p:sp>
      <p:sp>
        <p:nvSpPr>
          <p:cNvPr id="9" name="Text Placeholder 8">
            <a:extLst>
              <a:ext uri="{FF2B5EF4-FFF2-40B4-BE49-F238E27FC236}">
                <a16:creationId xmlns:a16="http://schemas.microsoft.com/office/drawing/2014/main" id="{ECB3D1A8-2C19-224C-8D91-D25C8321AF79}"/>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5D7142E8-B453-404B-B742-48239DCF266E}"/>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7276A19E-3417-D045-A2B4-FBDCBA4D0087}"/>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Box 13">
            <a:extLst>
              <a:ext uri="{FF2B5EF4-FFF2-40B4-BE49-F238E27FC236}">
                <a16:creationId xmlns:a16="http://schemas.microsoft.com/office/drawing/2014/main" id="{A0014A38-90B7-B948-8E54-799601883ADB}"/>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579432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66914" y="791164"/>
            <a:ext cx="11829616" cy="1097271"/>
          </a:xfrm>
        </p:spPr>
        <p:txBody>
          <a:bodyPr anchor="t">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0" y="1888435"/>
            <a:ext cx="12192000" cy="4734640"/>
          </a:xfrm>
        </p:spPr>
        <p:txBody>
          <a:bodyPr/>
          <a:lstStyle/>
          <a:p>
            <a:endParaRPr lang="en-US" dirty="0"/>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9" name="TextBox 8">
            <a:extLst>
              <a:ext uri="{FF2B5EF4-FFF2-40B4-BE49-F238E27FC236}">
                <a16:creationId xmlns:a16="http://schemas.microsoft.com/office/drawing/2014/main" id="{935265AE-61AE-014F-96BA-A4A2A08B38AA}"/>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181219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11309989"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Use this text style and format for emphasis or as main focus point.</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5" y="3926851"/>
            <a:ext cx="9358098"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a:p>
            <a:pPr lvl="0"/>
            <a:r>
              <a:rPr lang="en-US" err="1"/>
              <a:t>Liquatur</a:t>
            </a:r>
            <a:r>
              <a:rPr lang="en-US"/>
              <a:t>, </a:t>
            </a:r>
            <a:r>
              <a:rPr lang="en-US" err="1"/>
              <a:t>oditatem</a:t>
            </a:r>
            <a:r>
              <a:rPr lang="en-US"/>
              <a:t> </a:t>
            </a:r>
            <a:r>
              <a:rPr lang="en-US" err="1"/>
              <a:t>aruptas</a:t>
            </a:r>
            <a:r>
              <a:rPr lang="en-US"/>
              <a:t> </a:t>
            </a:r>
            <a:r>
              <a:rPr lang="en-US" err="1"/>
              <a:t>dolla</a:t>
            </a:r>
            <a:r>
              <a:rPr lang="en-US"/>
              <a:t> </a:t>
            </a:r>
            <a:r>
              <a:rPr lang="en-US" err="1"/>
              <a:t>sam</a:t>
            </a:r>
            <a:r>
              <a:rPr lang="en-US"/>
              <a:t> </a:t>
            </a:r>
            <a:r>
              <a:rPr lang="en-US" err="1"/>
              <a:t>fugiam</a:t>
            </a:r>
            <a:r>
              <a:rPr lang="en-US"/>
              <a:t>, </a:t>
            </a:r>
            <a:r>
              <a:rPr lang="en-US" err="1"/>
              <a:t>ut</a:t>
            </a:r>
            <a:r>
              <a:rPr lang="en-US"/>
              <a:t> </a:t>
            </a:r>
            <a:r>
              <a:rPr lang="en-US" err="1"/>
              <a:t>eiunt</a:t>
            </a:r>
            <a:r>
              <a:rPr lang="en-US"/>
              <a:t> </a:t>
            </a:r>
            <a:r>
              <a:rPr lang="en-US" err="1"/>
              <a:t>utem</a:t>
            </a:r>
            <a:r>
              <a:rPr lang="en-US"/>
              <a:t> </a:t>
            </a:r>
            <a:r>
              <a:rPr lang="en-US" err="1"/>
              <a:t>eium</a:t>
            </a:r>
            <a:r>
              <a:rPr lang="en-US"/>
              <a:t> a </a:t>
            </a:r>
            <a:r>
              <a:rPr lang="en-US" err="1"/>
              <a:t>veria</a:t>
            </a:r>
            <a:r>
              <a:rPr lang="en-US"/>
              <a:t> </a:t>
            </a:r>
            <a:r>
              <a:rPr lang="en-US" err="1"/>
              <a:t>dolecti</a:t>
            </a:r>
            <a:r>
              <a:rPr lang="en-US"/>
              <a:t> </a:t>
            </a:r>
            <a:r>
              <a:rPr lang="en-US" err="1"/>
              <a:t>atiuntu</a:t>
            </a:r>
            <a:r>
              <a:rPr lang="en-US"/>
              <a:t> </a:t>
            </a:r>
            <a:r>
              <a:rPr lang="en-US" err="1"/>
              <a:t>ribusanto</a:t>
            </a:r>
            <a:r>
              <a:rPr lang="en-US"/>
              <a:t> </a:t>
            </a:r>
            <a:r>
              <a:rPr lang="en-US" err="1"/>
              <a:t>odit</a:t>
            </a:r>
            <a:r>
              <a:rPr lang="en-US"/>
              <a:t> </a:t>
            </a:r>
            <a:r>
              <a:rPr lang="en-US" err="1"/>
              <a:t>ulparia</a:t>
            </a:r>
            <a:r>
              <a:rPr lang="en-US"/>
              <a:t> </a:t>
            </a:r>
            <a:r>
              <a:rPr lang="en-US" err="1"/>
              <a:t>cuscim</a:t>
            </a:r>
            <a:r>
              <a:rPr lang="en-US"/>
              <a:t> </a:t>
            </a:r>
            <a:r>
              <a:rPr lang="en-US" err="1"/>
              <a:t>fugia</a:t>
            </a:r>
            <a:r>
              <a:rPr lang="en-US"/>
              <a:t> </a:t>
            </a:r>
            <a:r>
              <a:rPr lang="en-US" err="1"/>
              <a:t>quae</a:t>
            </a:r>
            <a:r>
              <a:rPr lang="en-US"/>
              <a:t> </a:t>
            </a:r>
            <a:r>
              <a:rPr lang="en-US" err="1"/>
              <a:t>dolestis</a:t>
            </a:r>
            <a:r>
              <a:rPr lang="en-US"/>
              <a:t> </a:t>
            </a:r>
            <a:r>
              <a:rPr lang="en-US" err="1"/>
              <a:t>essi</a:t>
            </a:r>
            <a:r>
              <a:rPr lang="en-US"/>
              <a:t> </a:t>
            </a:r>
            <a:r>
              <a:rPr lang="en-US" err="1"/>
              <a:t>bearum</a:t>
            </a:r>
            <a:r>
              <a:rPr lang="en-US"/>
              <a:t> </a:t>
            </a:r>
            <a:r>
              <a:rPr lang="en-US" err="1"/>
              <a:t>autatius</a:t>
            </a:r>
            <a:r>
              <a:rPr lang="en-US"/>
              <a:t> eat arum, </a:t>
            </a:r>
            <a:r>
              <a:rPr lang="en-US" err="1"/>
              <a:t>omnihil</a:t>
            </a:r>
            <a:r>
              <a:rPr lang="en-US"/>
              <a:t> </a:t>
            </a:r>
            <a:r>
              <a:rPr lang="en-US" err="1"/>
              <a:t>laborio</a:t>
            </a:r>
            <a:r>
              <a:rPr lang="en-US"/>
              <a:t> </a:t>
            </a:r>
            <a:r>
              <a:rPr lang="en-US" err="1"/>
              <a:t>explit</a:t>
            </a:r>
            <a:r>
              <a:rPr lang="en-US"/>
              <a:t> </a:t>
            </a:r>
            <a:r>
              <a:rPr lang="en-US" err="1"/>
              <a:t>facipiet</a:t>
            </a:r>
            <a:r>
              <a:rPr lang="en-US"/>
              <a:t>, </a:t>
            </a:r>
            <a:r>
              <a:rPr lang="en-US" err="1"/>
              <a:t>autempos</a:t>
            </a:r>
            <a:r>
              <a:rPr lang="en-US"/>
              <a:t>  </a:t>
            </a:r>
          </a:p>
        </p:txBody>
      </p:sp>
      <p:sp>
        <p:nvSpPr>
          <p:cNvPr id="20" name="Google Shape;10;p2">
            <a:extLst>
              <a:ext uri="{FF2B5EF4-FFF2-40B4-BE49-F238E27FC236}">
                <a16:creationId xmlns:a16="http://schemas.microsoft.com/office/drawing/2014/main" id="{0C5791EF-4725-744C-8E4B-5D72B0B76AF6}"/>
              </a:ext>
            </a:extLst>
          </p:cNvPr>
          <p:cNvSpPr/>
          <p:nvPr userDrawn="1"/>
        </p:nvSpPr>
        <p:spPr>
          <a:xfrm>
            <a:off x="0" y="9843"/>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1" name="Title 1">
            <a:extLst>
              <a:ext uri="{FF2B5EF4-FFF2-40B4-BE49-F238E27FC236}">
                <a16:creationId xmlns:a16="http://schemas.microsoft.com/office/drawing/2014/main" id="{225C8B91-D3F5-8947-8C5B-7D8BE1220227}"/>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22BF2766-55D4-634A-B9A7-51976A643BB8}"/>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490102A4-ADA7-4442-806E-E8F7E930638C}"/>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DFB3C87F-EBFE-6F42-9B00-9B58630E1CE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Box 13">
            <a:extLst>
              <a:ext uri="{FF2B5EF4-FFF2-40B4-BE49-F238E27FC236}">
                <a16:creationId xmlns:a16="http://schemas.microsoft.com/office/drawing/2014/main" id="{96F77869-2EF5-5548-9B27-7E40D118794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64544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87745"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617838"/>
            <a:ext cx="6096000" cy="6005237"/>
          </a:xfrm>
        </p:spPr>
        <p:txBody>
          <a:bodyPr/>
          <a:lstStyle/>
          <a:p>
            <a:endParaRPr lang="en-US" dirty="0"/>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22" name="Text Placeholder 8">
            <a:extLst>
              <a:ext uri="{FF2B5EF4-FFF2-40B4-BE49-F238E27FC236}">
                <a16:creationId xmlns:a16="http://schemas.microsoft.com/office/drawing/2014/main" id="{FD1DB823-7CF0-B848-AFDB-844977D9A753}"/>
              </a:ext>
            </a:extLst>
          </p:cNvPr>
          <p:cNvSpPr>
            <a:spLocks noGrp="1"/>
          </p:cNvSpPr>
          <p:nvPr>
            <p:ph type="body" sz="quarter" idx="17" hasCustomPrompt="1"/>
          </p:nvPr>
        </p:nvSpPr>
        <p:spPr>
          <a:xfrm>
            <a:off x="177800" y="763049"/>
            <a:ext cx="568774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3" name="TextBox 12">
            <a:extLst>
              <a:ext uri="{FF2B5EF4-FFF2-40B4-BE49-F238E27FC236}">
                <a16:creationId xmlns:a16="http://schemas.microsoft.com/office/drawing/2014/main" id="{926E6BF8-019C-4D47-B3A3-46D1CE87AADD}"/>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61050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 / 50 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60451"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4" y="3926851"/>
            <a:ext cx="5660451"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p:txBody>
      </p:sp>
      <p:sp>
        <p:nvSpPr>
          <p:cNvPr id="20" name="Google Shape;10;p2">
            <a:extLst>
              <a:ext uri="{FF2B5EF4-FFF2-40B4-BE49-F238E27FC236}">
                <a16:creationId xmlns:a16="http://schemas.microsoft.com/office/drawing/2014/main" id="{9EF07AA4-0ACF-2141-8E2B-88DDDA73723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4" name="Title 1">
            <a:extLst>
              <a:ext uri="{FF2B5EF4-FFF2-40B4-BE49-F238E27FC236}">
                <a16:creationId xmlns:a16="http://schemas.microsoft.com/office/drawing/2014/main" id="{A6C6EA64-C7AA-E340-870C-1214B43CEFA1}"/>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3C760D20-883C-0C49-A9E1-A2564B67A8C9}"/>
              </a:ext>
            </a:extLst>
          </p:cNvPr>
          <p:cNvSpPr>
            <a:spLocks noGrp="1"/>
          </p:cNvSpPr>
          <p:nvPr>
            <p:ph type="body" sz="quarter" idx="13" hasCustomPrompt="1"/>
          </p:nvPr>
        </p:nvSpPr>
        <p:spPr>
          <a:xfrm>
            <a:off x="177800" y="763049"/>
            <a:ext cx="567632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26" name="Picture Placeholder 3">
            <a:extLst>
              <a:ext uri="{FF2B5EF4-FFF2-40B4-BE49-F238E27FC236}">
                <a16:creationId xmlns:a16="http://schemas.microsoft.com/office/drawing/2014/main" id="{118E3C6A-23C6-2547-AE5F-47476F659F24}"/>
              </a:ext>
            </a:extLst>
          </p:cNvPr>
          <p:cNvSpPr>
            <a:spLocks noGrp="1"/>
          </p:cNvSpPr>
          <p:nvPr>
            <p:ph type="pic" sz="quarter" idx="17"/>
          </p:nvPr>
        </p:nvSpPr>
        <p:spPr>
          <a:xfrm>
            <a:off x="6096000" y="617838"/>
            <a:ext cx="6096000" cy="6005237"/>
          </a:xfrm>
        </p:spPr>
        <p:txBody>
          <a:bodyPr/>
          <a:lstStyle/>
          <a:p>
            <a:endParaRPr lang="en-US" dirty="0"/>
          </a:p>
        </p:txBody>
      </p:sp>
      <p:sp>
        <p:nvSpPr>
          <p:cNvPr id="12" name="Google Shape;10;p2">
            <a:extLst>
              <a:ext uri="{FF2B5EF4-FFF2-40B4-BE49-F238E27FC236}">
                <a16:creationId xmlns:a16="http://schemas.microsoft.com/office/drawing/2014/main" id="{316F43D2-2CA2-E14E-93AE-2623A8F0E81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3" name="Slide Number Placeholder 5">
            <a:extLst>
              <a:ext uri="{FF2B5EF4-FFF2-40B4-BE49-F238E27FC236}">
                <a16:creationId xmlns:a16="http://schemas.microsoft.com/office/drawing/2014/main" id="{651A8A1A-131F-3B4F-BB04-80AF977A415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1" name="TextBox 10">
            <a:extLst>
              <a:ext uri="{FF2B5EF4-FFF2-40B4-BE49-F238E27FC236}">
                <a16:creationId xmlns:a16="http://schemas.microsoft.com/office/drawing/2014/main" id="{21C764CE-1203-0F44-996C-286FC18A44F3}"/>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31001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or Call Out">
    <p:spTree>
      <p:nvGrpSpPr>
        <p:cNvPr id="1" name=""/>
        <p:cNvGrpSpPr/>
        <p:nvPr/>
      </p:nvGrpSpPr>
      <p:grpSpPr>
        <a:xfrm>
          <a:off x="0" y="0"/>
          <a:ext cx="0" cy="0"/>
          <a:chOff x="0" y="0"/>
          <a:chExt cx="0" cy="0"/>
        </a:xfrm>
      </p:grpSpPr>
      <p:sp>
        <p:nvSpPr>
          <p:cNvPr id="11" name="Google Shape;10;p2">
            <a:extLst>
              <a:ext uri="{FF2B5EF4-FFF2-40B4-BE49-F238E27FC236}">
                <a16:creationId xmlns:a16="http://schemas.microsoft.com/office/drawing/2014/main" id="{FCFF8A0E-4288-BF4F-A70E-DBF4C919AA06}"/>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 name="Title 1">
            <a:extLst>
              <a:ext uri="{FF2B5EF4-FFF2-40B4-BE49-F238E27FC236}">
                <a16:creationId xmlns:a16="http://schemas.microsoft.com/office/drawing/2014/main" id="{C8C556D0-6447-CE4B-97F4-17BC4097C485}"/>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i="0" spc="0" baseline="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367320"/>
            <a:ext cx="9211150" cy="4919179"/>
          </a:xfrm>
        </p:spPr>
        <p:txBody>
          <a:bodyPr anchor="ctr">
            <a:normAutofit/>
          </a:bodyPr>
          <a:lstStyle>
            <a:lvl1pPr marL="0" indent="0" algn="ctr">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3" name="Text Placeholder 8">
            <a:extLst>
              <a:ext uri="{FF2B5EF4-FFF2-40B4-BE49-F238E27FC236}">
                <a16:creationId xmlns:a16="http://schemas.microsoft.com/office/drawing/2014/main" id="{F35935CA-CD5B-C349-A72B-B887769A6FC5}"/>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D1B004B8-D61F-0441-8CAB-95C45EB0F096}"/>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0" name="Slide Number Placeholder 5">
            <a:extLst>
              <a:ext uri="{FF2B5EF4-FFF2-40B4-BE49-F238E27FC236}">
                <a16:creationId xmlns:a16="http://schemas.microsoft.com/office/drawing/2014/main" id="{458A531C-66A5-C347-8EE3-BB9EEC6F829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2" name="TextBox 11">
            <a:extLst>
              <a:ext uri="{FF2B5EF4-FFF2-40B4-BE49-F238E27FC236}">
                <a16:creationId xmlns:a16="http://schemas.microsoft.com/office/drawing/2014/main" id="{3033BEEF-899E-604C-A36C-0506361FC13E}"/>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225603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or Call Out Reversed">
    <p:bg>
      <p:bgPr>
        <a:solidFill>
          <a:srgbClr val="7EBB52"/>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234140"/>
            <a:ext cx="9211150" cy="4389720"/>
          </a:xfrm>
        </p:spPr>
        <p:txBody>
          <a:bodyPr anchor="ctr">
            <a:normAutofit/>
          </a:bodyPr>
          <a:lstStyle>
            <a:lvl1pPr marL="0" indent="0" algn="ctr">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2" name="Google Shape;10;p2">
            <a:extLst>
              <a:ext uri="{FF2B5EF4-FFF2-40B4-BE49-F238E27FC236}">
                <a16:creationId xmlns:a16="http://schemas.microsoft.com/office/drawing/2014/main" id="{CC3F0A3D-CFE5-E14A-9188-3CC563379125}"/>
              </a:ext>
            </a:extLst>
          </p:cNvPr>
          <p:cNvSpPr/>
          <p:nvPr userDrawn="1"/>
        </p:nvSpPr>
        <p:spPr>
          <a:xfrm>
            <a:off x="0" y="6628621"/>
            <a:ext cx="12207240" cy="228600"/>
          </a:xfrm>
          <a:prstGeom prst="rect">
            <a:avLst/>
          </a:prstGeom>
          <a:solidFill>
            <a:schemeClr val="bg1">
              <a:alpha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4E556AC3-93DA-3C46-8A86-7BDB29467F1B}"/>
              </a:ext>
            </a:extLst>
          </p:cNvPr>
          <p:cNvSpPr>
            <a:spLocks noGrp="1"/>
          </p:cNvSpPr>
          <p:nvPr>
            <p:ph type="sldNum" sz="quarter" idx="12"/>
          </p:nvPr>
        </p:nvSpPr>
        <p:spPr>
          <a:xfrm>
            <a:off x="177800" y="6557095"/>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22" name="Text Placeholder 8">
            <a:extLst>
              <a:ext uri="{FF2B5EF4-FFF2-40B4-BE49-F238E27FC236}">
                <a16:creationId xmlns:a16="http://schemas.microsoft.com/office/drawing/2014/main" id="{D9BFDA40-59F6-6B45-9262-6E163AE91609}"/>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Title 1">
            <a:extLst>
              <a:ext uri="{FF2B5EF4-FFF2-40B4-BE49-F238E27FC236}">
                <a16:creationId xmlns:a16="http://schemas.microsoft.com/office/drawing/2014/main" id="{0BC9ACA4-2F2D-8847-B9D1-25442316183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Title or section/module</a:t>
            </a:r>
          </a:p>
        </p:txBody>
      </p:sp>
      <p:sp>
        <p:nvSpPr>
          <p:cNvPr id="8" name="TextBox 7">
            <a:extLst>
              <a:ext uri="{FF2B5EF4-FFF2-40B4-BE49-F238E27FC236}">
                <a16:creationId xmlns:a16="http://schemas.microsoft.com/office/drawing/2014/main" id="{2FE20500-B74B-F740-AE6C-405E9A7BC162}"/>
              </a:ext>
            </a:extLst>
          </p:cNvPr>
          <p:cNvSpPr txBox="1"/>
          <p:nvPr userDrawn="1"/>
        </p:nvSpPr>
        <p:spPr>
          <a:xfrm>
            <a:off x="0" y="6617324"/>
            <a:ext cx="12190186"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866417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by Side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DB2045-4FF5-2E45-8183-051E01DC55BC}"/>
              </a:ext>
            </a:extLst>
          </p:cNvPr>
          <p:cNvSpPr/>
          <p:nvPr userDrawn="1"/>
        </p:nvSpPr>
        <p:spPr>
          <a:xfrm>
            <a:off x="6110514" y="1045029"/>
            <a:ext cx="6096000" cy="5098592"/>
          </a:xfrm>
          <a:prstGeom prst="rect">
            <a:avLst/>
          </a:prstGeom>
          <a:solidFill>
            <a:srgbClr val="7EBB52">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6272027" y="1753901"/>
            <a:ext cx="5473490" cy="4389720"/>
          </a:xfrm>
        </p:spPr>
        <p:txBody>
          <a:bodyPr anchor="ctr">
            <a:normAutofit/>
          </a:bodyPr>
          <a:lstStyle>
            <a:lvl1pPr marL="0" indent="0" algn="l">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3" name="Rectangle 2">
            <a:extLst>
              <a:ext uri="{FF2B5EF4-FFF2-40B4-BE49-F238E27FC236}">
                <a16:creationId xmlns:a16="http://schemas.microsoft.com/office/drawing/2014/main" id="{A360C163-C9D1-BC44-A2AE-D81C56BA7C05}"/>
              </a:ext>
            </a:extLst>
          </p:cNvPr>
          <p:cNvSpPr/>
          <p:nvPr userDrawn="1"/>
        </p:nvSpPr>
        <p:spPr>
          <a:xfrm>
            <a:off x="0" y="1045029"/>
            <a:ext cx="6096000" cy="5098592"/>
          </a:xfrm>
          <a:prstGeom prst="rect">
            <a:avLst/>
          </a:prstGeom>
          <a:solidFill>
            <a:srgbClr val="7E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Content Placeholder 2">
            <a:extLst>
              <a:ext uri="{FF2B5EF4-FFF2-40B4-BE49-F238E27FC236}">
                <a16:creationId xmlns:a16="http://schemas.microsoft.com/office/drawing/2014/main" id="{DEF1909D-807C-224F-8797-D6117A51A3E1}"/>
              </a:ext>
            </a:extLst>
          </p:cNvPr>
          <p:cNvSpPr>
            <a:spLocks noGrp="1"/>
          </p:cNvSpPr>
          <p:nvPr>
            <p:ph idx="16" hasCustomPrompt="1"/>
          </p:nvPr>
        </p:nvSpPr>
        <p:spPr>
          <a:xfrm>
            <a:off x="184206" y="1734812"/>
            <a:ext cx="5473490" cy="4389720"/>
          </a:xfrm>
        </p:spPr>
        <p:txBody>
          <a:bodyPr anchor="ctr">
            <a:normAutofit/>
          </a:bodyPr>
          <a:lstStyle>
            <a:lvl1pPr marL="0" indent="0" algn="l">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8" name="Google Shape;10;p2">
            <a:extLst>
              <a:ext uri="{FF2B5EF4-FFF2-40B4-BE49-F238E27FC236}">
                <a16:creationId xmlns:a16="http://schemas.microsoft.com/office/drawing/2014/main" id="{F0FE3C04-A0FA-4140-943B-E8A50CD84400}"/>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1" name="Title 1">
            <a:extLst>
              <a:ext uri="{FF2B5EF4-FFF2-40B4-BE49-F238E27FC236}">
                <a16:creationId xmlns:a16="http://schemas.microsoft.com/office/drawing/2014/main" id="{FE751A30-D39D-B145-9320-73FAF818373B}"/>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1" name="Google Shape;10;p2">
            <a:extLst>
              <a:ext uri="{FF2B5EF4-FFF2-40B4-BE49-F238E27FC236}">
                <a16:creationId xmlns:a16="http://schemas.microsoft.com/office/drawing/2014/main" id="{9608A21F-89E8-A44B-B2D7-B13C5D3FCBF8}"/>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Slide Number Placeholder 5">
            <a:extLst>
              <a:ext uri="{FF2B5EF4-FFF2-40B4-BE49-F238E27FC236}">
                <a16:creationId xmlns:a16="http://schemas.microsoft.com/office/drawing/2014/main" id="{10B84657-3B5A-DF4F-9800-585077D9BFB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Box 13">
            <a:extLst>
              <a:ext uri="{FF2B5EF4-FFF2-40B4-BE49-F238E27FC236}">
                <a16:creationId xmlns:a16="http://schemas.microsoft.com/office/drawing/2014/main" id="{24A15921-4F95-5A42-951E-8D62B05FA347}"/>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022316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dirty="0"/>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823982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tudents">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1" y="975017"/>
            <a:ext cx="4129278" cy="322842"/>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4110421"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3" name="Content Placeholder 2">
            <a:extLst>
              <a:ext uri="{FF2B5EF4-FFF2-40B4-BE49-F238E27FC236}">
                <a16:creationId xmlns:a16="http://schemas.microsoft.com/office/drawing/2014/main" id="{636F9345-C35A-7140-B5A1-2E23F3BE0245}"/>
              </a:ext>
            </a:extLst>
          </p:cNvPr>
          <p:cNvSpPr>
            <a:spLocks noGrp="1"/>
          </p:cNvSpPr>
          <p:nvPr>
            <p:ph idx="1"/>
          </p:nvPr>
        </p:nvSpPr>
        <p:spPr>
          <a:xfrm>
            <a:off x="177800" y="1399508"/>
            <a:ext cx="4110421" cy="509258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91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terials or Checklist">
    <p:spTree>
      <p:nvGrpSpPr>
        <p:cNvPr id="1" name=""/>
        <p:cNvGrpSpPr/>
        <p:nvPr/>
      </p:nvGrpSpPr>
      <p:grpSpPr>
        <a:xfrm>
          <a:off x="0" y="0"/>
          <a:ext cx="0" cy="0"/>
          <a:chOff x="0" y="0"/>
          <a:chExt cx="0" cy="0"/>
        </a:xfrm>
      </p:grpSpPr>
      <p:sp>
        <p:nvSpPr>
          <p:cNvPr id="20" name="Google Shape;10;p2">
            <a:extLst>
              <a:ext uri="{FF2B5EF4-FFF2-40B4-BE49-F238E27FC236}">
                <a16:creationId xmlns:a16="http://schemas.microsoft.com/office/drawing/2014/main" id="{5C0758B1-4C33-3D45-B23C-D52C5684769D}"/>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Google Shape;10;p2">
            <a:extLst>
              <a:ext uri="{FF2B5EF4-FFF2-40B4-BE49-F238E27FC236}">
                <a16:creationId xmlns:a16="http://schemas.microsoft.com/office/drawing/2014/main" id="{BFEBC1B9-E3FE-F441-BB76-4DD7256DFC42}"/>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1" y="793191"/>
            <a:ext cx="4193478" cy="5698905"/>
          </a:xfrm>
        </p:spPr>
        <p:txBody>
          <a:bodyPr/>
          <a:lstStyle>
            <a:lvl1pPr marL="457200" indent="-457200">
              <a:lnSpc>
                <a:spcPts val="3440"/>
              </a:lnSpc>
              <a:buClr>
                <a:srgbClr val="7EBB52"/>
              </a:buClr>
              <a:buSzPct val="125000"/>
              <a:buFont typeface="Wingdings" pitchFamily="2" charset="2"/>
              <a:buChar char="ü"/>
              <a:defRPr sz="2400" b="0">
                <a:solidFill>
                  <a:schemeClr val="tx1"/>
                </a:solidFill>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solidFill>
                  <a:schemeClr val="tx1"/>
                </a:solidFill>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1" name="TextBox 10">
            <a:extLst>
              <a:ext uri="{FF2B5EF4-FFF2-40B4-BE49-F238E27FC236}">
                <a16:creationId xmlns:a16="http://schemas.microsoft.com/office/drawing/2014/main" id="{F9D9D742-5931-CA48-B525-A64FAA974714}"/>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 2020 Great Minds PBC</a:t>
            </a:r>
            <a:r>
              <a:rPr lang="en-US" sz="1000" baseline="30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4080847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r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dirty="0"/>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E5FE13D8-4859-634D-8BCE-082DAF342B32}"/>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Slide Number Placeholder 5">
            <a:extLst>
              <a:ext uri="{FF2B5EF4-FFF2-40B4-BE49-F238E27FC236}">
                <a16:creationId xmlns:a16="http://schemas.microsoft.com/office/drawing/2014/main" id="{9923B2CE-EFCE-CF4D-8D15-E93DA514668B}"/>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 Placeholder 4">
            <a:extLst>
              <a:ext uri="{FF2B5EF4-FFF2-40B4-BE49-F238E27FC236}">
                <a16:creationId xmlns:a16="http://schemas.microsoft.com/office/drawing/2014/main" id="{B7CDF99D-38A9-674A-8861-D01E9F2AFC4C}"/>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Parents</a:t>
            </a:r>
          </a:p>
        </p:txBody>
      </p:sp>
      <p:sp>
        <p:nvSpPr>
          <p:cNvPr id="13" name="TextBox 12">
            <a:extLst>
              <a:ext uri="{FF2B5EF4-FFF2-40B4-BE49-F238E27FC236}">
                <a16:creationId xmlns:a16="http://schemas.microsoft.com/office/drawing/2014/main" id="{E104630E-0082-0D40-A261-257EF9FE88F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298521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dirty="0"/>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83BD2715-40BA-544C-ABE1-617A0770901B}"/>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2" name="Slide Number Placeholder 5">
            <a:extLst>
              <a:ext uri="{FF2B5EF4-FFF2-40B4-BE49-F238E27FC236}">
                <a16:creationId xmlns:a16="http://schemas.microsoft.com/office/drawing/2014/main" id="{3DA10BD0-BA77-294C-A357-D1E41B8D496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 Placeholder 4">
            <a:extLst>
              <a:ext uri="{FF2B5EF4-FFF2-40B4-BE49-F238E27FC236}">
                <a16:creationId xmlns:a16="http://schemas.microsoft.com/office/drawing/2014/main" id="{7FE05889-F159-6E46-A2E6-03E73333C86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Teachers</a:t>
            </a:r>
          </a:p>
        </p:txBody>
      </p:sp>
      <p:sp>
        <p:nvSpPr>
          <p:cNvPr id="13" name="TextBox 12">
            <a:extLst>
              <a:ext uri="{FF2B5EF4-FFF2-40B4-BE49-F238E27FC236}">
                <a16:creationId xmlns:a16="http://schemas.microsoft.com/office/drawing/2014/main" id="{33B9C196-20E8-A745-A1C5-B6BAE2AD71B2}"/>
              </a:ext>
            </a:extLst>
          </p:cNvPr>
          <p:cNvSpPr txBox="1"/>
          <p:nvPr userDrawn="1"/>
        </p:nvSpPr>
        <p:spPr>
          <a:xfrm>
            <a:off x="-17054" y="6617325"/>
            <a:ext cx="12207240" cy="230832"/>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4128666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A3435AE-8F47-D04E-A094-0CD243ED925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Credits or works cited</a:t>
            </a:r>
          </a:p>
        </p:txBody>
      </p:sp>
      <p:sp>
        <p:nvSpPr>
          <p:cNvPr id="4" name="Text Placeholder 3">
            <a:extLst>
              <a:ext uri="{FF2B5EF4-FFF2-40B4-BE49-F238E27FC236}">
                <a16:creationId xmlns:a16="http://schemas.microsoft.com/office/drawing/2014/main" id="{F88BB86C-84D9-714F-B485-2ED68FCA0F61}"/>
              </a:ext>
            </a:extLst>
          </p:cNvPr>
          <p:cNvSpPr>
            <a:spLocks noGrp="1"/>
          </p:cNvSpPr>
          <p:nvPr>
            <p:ph type="body" sz="quarter" idx="13"/>
          </p:nvPr>
        </p:nvSpPr>
        <p:spPr>
          <a:xfrm>
            <a:off x="177800" y="1062038"/>
            <a:ext cx="11888788" cy="54022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5" name="Google Shape;10;p2">
            <a:extLst>
              <a:ext uri="{FF2B5EF4-FFF2-40B4-BE49-F238E27FC236}">
                <a16:creationId xmlns:a16="http://schemas.microsoft.com/office/drawing/2014/main" id="{A448B792-864F-D349-B26F-23C85AB77490}"/>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6" name="Slide Number Placeholder 5">
            <a:extLst>
              <a:ext uri="{FF2B5EF4-FFF2-40B4-BE49-F238E27FC236}">
                <a16:creationId xmlns:a16="http://schemas.microsoft.com/office/drawing/2014/main" id="{00C5F632-DE20-1F41-9EE7-EBE702D022D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8" name="TextBox 7">
            <a:extLst>
              <a:ext uri="{FF2B5EF4-FFF2-40B4-BE49-F238E27FC236}">
                <a16:creationId xmlns:a16="http://schemas.microsoft.com/office/drawing/2014/main" id="{297FE62C-8B51-2247-B2B2-37E85F052094}"/>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781437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rgbClr val="7EBB5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BC8C4-9DC8-4A4A-98D4-0EC22E4D43BB}"/>
              </a:ext>
            </a:extLst>
          </p:cNvPr>
          <p:cNvPicPr>
            <a:picLocks noChangeAspect="1"/>
          </p:cNvPicPr>
          <p:nvPr userDrawn="1"/>
        </p:nvPicPr>
        <p:blipFill rotWithShape="1">
          <a:blip r:embed="rId2"/>
          <a:srcRect l="42303"/>
          <a:stretch/>
        </p:blipFill>
        <p:spPr>
          <a:xfrm>
            <a:off x="5323119" y="0"/>
            <a:ext cx="8291838" cy="8083819"/>
          </a:xfrm>
          <a:prstGeom prst="rect">
            <a:avLst/>
          </a:prstGeom>
        </p:spPr>
      </p:pic>
      <p:pic>
        <p:nvPicPr>
          <p:cNvPr id="4" name="Picture 3">
            <a:extLst>
              <a:ext uri="{FF2B5EF4-FFF2-40B4-BE49-F238E27FC236}">
                <a16:creationId xmlns:a16="http://schemas.microsoft.com/office/drawing/2014/main" id="{52E22C3C-4A37-5042-8EAA-931ADCD76CE9}"/>
              </a:ext>
            </a:extLst>
          </p:cNvPr>
          <p:cNvPicPr>
            <a:picLocks noChangeAspect="1"/>
          </p:cNvPicPr>
          <p:nvPr userDrawn="1"/>
        </p:nvPicPr>
        <p:blipFill>
          <a:blip r:embed="rId3"/>
          <a:stretch>
            <a:fillRect/>
          </a:stretch>
        </p:blipFill>
        <p:spPr>
          <a:xfrm>
            <a:off x="7242914" y="3331387"/>
            <a:ext cx="5120640" cy="2926080"/>
          </a:xfrm>
          <a:prstGeom prst="rect">
            <a:avLst/>
          </a:prstGeom>
        </p:spPr>
      </p:pic>
      <p:pic>
        <p:nvPicPr>
          <p:cNvPr id="3" name="Picture 2" descr="Text&#10;&#10;Description automatically generated">
            <a:extLst>
              <a:ext uri="{FF2B5EF4-FFF2-40B4-BE49-F238E27FC236}">
                <a16:creationId xmlns:a16="http://schemas.microsoft.com/office/drawing/2014/main" id="{4C3E3814-3048-DD4F-833F-821636BDE997}"/>
              </a:ext>
            </a:extLst>
          </p:cNvPr>
          <p:cNvPicPr>
            <a:picLocks noChangeAspect="1"/>
          </p:cNvPicPr>
          <p:nvPr userDrawn="1"/>
        </p:nvPicPr>
        <p:blipFill>
          <a:blip r:embed="rId4"/>
          <a:stretch>
            <a:fillRect/>
          </a:stretch>
        </p:blipFill>
        <p:spPr>
          <a:xfrm>
            <a:off x="1474557" y="1876425"/>
            <a:ext cx="3205640" cy="3105150"/>
          </a:xfrm>
          <a:prstGeom prst="rect">
            <a:avLst/>
          </a:prstGeom>
        </p:spPr>
      </p:pic>
    </p:spTree>
    <p:extLst>
      <p:ext uri="{BB962C8B-B14F-4D97-AF65-F5344CB8AC3E}">
        <p14:creationId xmlns:p14="http://schemas.microsoft.com/office/powerpoint/2010/main" val="3996072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ABD21-1A96-48D7-8A1B-3DDC54B5A3AC}"/>
              </a:ext>
            </a:extLst>
          </p:cNvPr>
          <p:cNvSpPr>
            <a:spLocks noGrp="1"/>
          </p:cNvSpPr>
          <p:nvPr>
            <p:ph type="sldNum" sz="quarter" idx="10"/>
          </p:nvPr>
        </p:nvSpPr>
        <p:spPr/>
        <p:txBody>
          <a:bodyPr/>
          <a:lstStyle/>
          <a:p>
            <a:fld id="{45259654-3807-0C47-848C-C72BE5E24630}" type="slidenum">
              <a:rPr lang="en-US" smtClean="0"/>
              <a:pPr/>
              <a:t>‹#›</a:t>
            </a:fld>
            <a:endParaRPr lang="en-US" dirty="0"/>
          </a:p>
        </p:txBody>
      </p:sp>
    </p:spTree>
    <p:extLst>
      <p:ext uri="{BB962C8B-B14F-4D97-AF65-F5344CB8AC3E}">
        <p14:creationId xmlns:p14="http://schemas.microsoft.com/office/powerpoint/2010/main" val="185627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A8A2AE2A-F841-A340-A0FC-1D1F8AA05025}"/>
              </a:ext>
            </a:extLst>
          </p:cNvPr>
          <p:cNvSpPr>
            <a:spLocks noGrp="1"/>
          </p:cNvSpPr>
          <p:nvPr>
            <p:ph idx="1"/>
          </p:nvPr>
        </p:nvSpPr>
        <p:spPr>
          <a:xfrm>
            <a:off x="177801" y="635334"/>
            <a:ext cx="11321472" cy="495282"/>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DB2541B7-97C6-E346-A2C6-75A6BACF79F0}"/>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Optional title or section/module</a:t>
            </a:r>
          </a:p>
        </p:txBody>
      </p:sp>
      <p:sp>
        <p:nvSpPr>
          <p:cNvPr id="28" name="Google Shape;10;p2">
            <a:extLst>
              <a:ext uri="{FF2B5EF4-FFF2-40B4-BE49-F238E27FC236}">
                <a16:creationId xmlns:a16="http://schemas.microsoft.com/office/drawing/2014/main" id="{D3B3169A-4A1C-B245-A6DA-CF4109144721}"/>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9" name="TextBox 28">
            <a:extLst>
              <a:ext uri="{FF2B5EF4-FFF2-40B4-BE49-F238E27FC236}">
                <a16:creationId xmlns:a16="http://schemas.microsoft.com/office/drawing/2014/main" id="{3247787B-71D9-4041-9700-CC4E0B450F10}"/>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dirty="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dirty="0">
                <a:solidFill>
                  <a:schemeClr val="bg1">
                    <a:lumMod val="75000"/>
                    <a:alpha val="80000"/>
                  </a:schemeClr>
                </a:solidFill>
                <a:latin typeface="Arial" panose="020B0604020202020204" pitchFamily="34" charset="0"/>
                <a:cs typeface="Arial" panose="020B0604020202020204" pitchFamily="34" charset="0"/>
              </a:rPr>
              <a:t>   </a:t>
            </a:r>
            <a:r>
              <a:rPr lang="en-US" sz="1000" dirty="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5" name="Picture Placeholder 4">
            <a:extLst>
              <a:ext uri="{FF2B5EF4-FFF2-40B4-BE49-F238E27FC236}">
                <a16:creationId xmlns:a16="http://schemas.microsoft.com/office/drawing/2014/main" id="{ADF9B495-0D70-044E-94C3-4D2520B28FDB}"/>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dirty="0"/>
              <a:t>Images go here</a:t>
            </a:r>
          </a:p>
        </p:txBody>
      </p:sp>
    </p:spTree>
    <p:extLst>
      <p:ext uri="{BB962C8B-B14F-4D97-AF65-F5344CB8AC3E}">
        <p14:creationId xmlns:p14="http://schemas.microsoft.com/office/powerpoint/2010/main" val="163338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2272EE0-C096-F54A-A421-5827CC995CF7}"/>
              </a:ext>
            </a:extLst>
          </p:cNvPr>
          <p:cNvSpPr>
            <a:spLocks noGrp="1"/>
          </p:cNvSpPr>
          <p:nvPr>
            <p:ph idx="1"/>
          </p:nvPr>
        </p:nvSpPr>
        <p:spPr>
          <a:xfrm>
            <a:off x="177801" y="201913"/>
            <a:ext cx="11792526" cy="1017288"/>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Google Shape;10;p2">
            <a:extLst>
              <a:ext uri="{FF2B5EF4-FFF2-40B4-BE49-F238E27FC236}">
                <a16:creationId xmlns:a16="http://schemas.microsoft.com/office/drawing/2014/main" id="{AAE7AB25-4F10-B84E-9681-3D767C724373}"/>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8" name="TextBox 7">
            <a:extLst>
              <a:ext uri="{FF2B5EF4-FFF2-40B4-BE49-F238E27FC236}">
                <a16:creationId xmlns:a16="http://schemas.microsoft.com/office/drawing/2014/main" id="{466713E6-3C80-3F43-86E1-033BFD213C9D}"/>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dirty="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dirty="0">
                <a:solidFill>
                  <a:schemeClr val="bg1">
                    <a:lumMod val="75000"/>
                    <a:alpha val="80000"/>
                  </a:schemeClr>
                </a:solidFill>
                <a:latin typeface="Arial" panose="020B0604020202020204" pitchFamily="34" charset="0"/>
                <a:cs typeface="Arial" panose="020B0604020202020204" pitchFamily="34" charset="0"/>
              </a:rPr>
              <a:t>   </a:t>
            </a:r>
            <a:r>
              <a:rPr lang="en-US" sz="1000" dirty="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0" name="Picture Placeholder 4">
            <a:extLst>
              <a:ext uri="{FF2B5EF4-FFF2-40B4-BE49-F238E27FC236}">
                <a16:creationId xmlns:a16="http://schemas.microsoft.com/office/drawing/2014/main" id="{11AFF189-C585-6A4C-9664-796A1F5BC548}"/>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dirty="0"/>
              <a:t>Images go here</a:t>
            </a:r>
          </a:p>
        </p:txBody>
      </p:sp>
    </p:spTree>
    <p:extLst>
      <p:ext uri="{BB962C8B-B14F-4D97-AF65-F5344CB8AC3E}">
        <p14:creationId xmlns:p14="http://schemas.microsoft.com/office/powerpoint/2010/main" val="272875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004497"/>
            <a:ext cx="5690737" cy="5487599"/>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dirty="0"/>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195810"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9" name="Google Shape;10;p2">
            <a:extLst>
              <a:ext uri="{FF2B5EF4-FFF2-40B4-BE49-F238E27FC236}">
                <a16:creationId xmlns:a16="http://schemas.microsoft.com/office/drawing/2014/main" id="{823025FB-3594-FE4D-A7CD-7A3E6A07B2D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1" name="TextBox 10">
            <a:extLst>
              <a:ext uri="{FF2B5EF4-FFF2-40B4-BE49-F238E27FC236}">
                <a16:creationId xmlns:a16="http://schemas.microsoft.com/office/drawing/2014/main" id="{6A3231D9-27D4-0241-8A76-464F48F5B470}"/>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402994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ecklis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297858"/>
            <a:ext cx="5690737" cy="519423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dirty="0"/>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Check for understanding</a:t>
            </a:r>
          </a:p>
        </p:txBody>
      </p:sp>
      <p:sp>
        <p:nvSpPr>
          <p:cNvPr id="9" name="Text Placeholder 8">
            <a:extLst>
              <a:ext uri="{FF2B5EF4-FFF2-40B4-BE49-F238E27FC236}">
                <a16:creationId xmlns:a16="http://schemas.microsoft.com/office/drawing/2014/main" id="{ECB3D1A8-2C19-224C-8D91-D25C8321AF79}"/>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5D7142E8-B453-404B-B742-48239DCF266E}"/>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7276A19E-3417-D045-A2B4-FBDCBA4D0087}"/>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14" name="TextBox 13">
            <a:extLst>
              <a:ext uri="{FF2B5EF4-FFF2-40B4-BE49-F238E27FC236}">
                <a16:creationId xmlns:a16="http://schemas.microsoft.com/office/drawing/2014/main" id="{A0014A38-90B7-B948-8E54-799601883ADB}"/>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4438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66914" y="791164"/>
            <a:ext cx="11829616" cy="1097271"/>
          </a:xfrm>
        </p:spPr>
        <p:txBody>
          <a:bodyPr anchor="t">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0" y="1888435"/>
            <a:ext cx="12192000" cy="4734640"/>
          </a:xfrm>
        </p:spPr>
        <p:txBody>
          <a:bodyPr/>
          <a:lstStyle/>
          <a:p>
            <a:endParaRPr lang="en-US" dirty="0"/>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dirty="0"/>
          </a:p>
        </p:txBody>
      </p:sp>
      <p:sp>
        <p:nvSpPr>
          <p:cNvPr id="9" name="TextBox 8">
            <a:extLst>
              <a:ext uri="{FF2B5EF4-FFF2-40B4-BE49-F238E27FC236}">
                <a16:creationId xmlns:a16="http://schemas.microsoft.com/office/drawing/2014/main" id="{935265AE-61AE-014F-96BA-A4A2A08B38AA}"/>
              </a:ext>
            </a:extLst>
          </p:cNvPr>
          <p:cNvSpPr txBox="1"/>
          <p:nvPr userDrawn="1"/>
        </p:nvSpPr>
        <p:spPr>
          <a:xfrm>
            <a:off x="0" y="6617325"/>
            <a:ext cx="12190186" cy="228600"/>
          </a:xfrm>
          <a:prstGeom prst="rect">
            <a:avLst/>
          </a:prstGeom>
          <a:noFill/>
        </p:spPr>
        <p:txBody>
          <a:bodyPr wrap="square" rtlCol="0">
            <a:spAutoFit/>
          </a:bodyPr>
          <a:lstStyle/>
          <a:p>
            <a:pPr algn="ctr"/>
            <a:r>
              <a:rPr lang="en-US" sz="900" dirty="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dirty="0">
                <a:solidFill>
                  <a:schemeClr val="bg1">
                    <a:lumMod val="95000"/>
                    <a:alpha val="80000"/>
                  </a:schemeClr>
                </a:solidFill>
                <a:latin typeface="Arial" panose="020B0604020202020204" pitchFamily="34" charset="0"/>
                <a:cs typeface="Arial" panose="020B0604020202020204" pitchFamily="34" charset="0"/>
              </a:rPr>
              <a:t>   </a:t>
            </a:r>
            <a:r>
              <a:rPr lang="en-US" sz="900" dirty="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25180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AE2F-EDD6-E146-A1F7-45B9A22BA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5C8CDDB3-9D5D-6F4D-8198-9669F4FB5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A949F4-53DF-DC40-B273-2764983537E8}"/>
              </a:ext>
            </a:extLst>
          </p:cNvPr>
          <p:cNvSpPr>
            <a:spLocks noGrp="1"/>
          </p:cNvSpPr>
          <p:nvPr>
            <p:ph type="sldNum" sz="quarter" idx="4"/>
          </p:nvPr>
        </p:nvSpPr>
        <p:spPr>
          <a:xfrm>
            <a:off x="177800" y="6356350"/>
            <a:ext cx="4318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5259654-3807-0C47-848C-C72BE5E24630}" type="slidenum">
              <a:rPr lang="en-US" smtClean="0"/>
              <a:pPr/>
              <a:t>‹#›</a:t>
            </a:fld>
            <a:endParaRPr lang="en-US" dirty="0"/>
          </a:p>
        </p:txBody>
      </p:sp>
    </p:spTree>
    <p:extLst>
      <p:ext uri="{BB962C8B-B14F-4D97-AF65-F5344CB8AC3E}">
        <p14:creationId xmlns:p14="http://schemas.microsoft.com/office/powerpoint/2010/main" val="3235229900"/>
      </p:ext>
    </p:extLst>
  </p:cSld>
  <p:clrMap bg1="lt1" tx1="dk1" bg2="lt2" tx2="dk2" accent1="accent1" accent2="accent2" accent3="accent3" accent4="accent4" accent5="accent5" accent6="accent6" hlink="hlink" folHlink="folHlink"/>
  <p:sldLayoutIdLst>
    <p:sldLayoutId id="2147483649" r:id="rId1"/>
    <p:sldLayoutId id="2147483716" r:id="rId2"/>
    <p:sldLayoutId id="2147483721" r:id="rId3"/>
    <p:sldLayoutId id="2147483717" r:id="rId4"/>
    <p:sldLayoutId id="2147483718" r:id="rId5"/>
    <p:sldLayoutId id="2147483719" r:id="rId6"/>
    <p:sldLayoutId id="2147483666" r:id="rId7"/>
    <p:sldLayoutId id="2147483684" r:id="rId8"/>
    <p:sldLayoutId id="2147483689" r:id="rId9"/>
    <p:sldLayoutId id="2147483662" r:id="rId10"/>
    <p:sldLayoutId id="2147483663" r:id="rId11"/>
    <p:sldLayoutId id="2147483665" r:id="rId12"/>
    <p:sldLayoutId id="2147483673" r:id="rId13"/>
    <p:sldLayoutId id="2147483669" r:id="rId14"/>
    <p:sldLayoutId id="2147483670" r:id="rId15"/>
    <p:sldLayoutId id="2147483682" r:id="rId16"/>
    <p:sldLayoutId id="2147483720" r:id="rId17"/>
    <p:sldLayoutId id="2147483686" r:id="rId18"/>
    <p:sldLayoutId id="2147483685" r:id="rId19"/>
    <p:sldLayoutId id="2147483650" r:id="rId20"/>
    <p:sldLayoutId id="2147483687" r:id="rId21"/>
    <p:sldLayoutId id="2147483745" r:id="rId22"/>
  </p:sldLayoutIdLst>
  <p:txStyles>
    <p:titleStyle>
      <a:lvl1pPr algn="l" defTabSz="914400" rtl="0" eaLnBrk="1" latinLnBrk="0" hangingPunct="1">
        <a:lnSpc>
          <a:spcPct val="90000"/>
        </a:lnSpc>
        <a:spcBef>
          <a:spcPct val="0"/>
        </a:spcBef>
        <a:buNone/>
        <a:defRPr sz="42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AE2F-EDD6-E146-A1F7-45B9A22BA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5C8CDDB3-9D5D-6F4D-8198-9669F4FB5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A949F4-53DF-DC40-B273-2764983537E8}"/>
              </a:ext>
            </a:extLst>
          </p:cNvPr>
          <p:cNvSpPr>
            <a:spLocks noGrp="1"/>
          </p:cNvSpPr>
          <p:nvPr>
            <p:ph type="sldNum" sz="quarter" idx="4"/>
          </p:nvPr>
        </p:nvSpPr>
        <p:spPr>
          <a:xfrm>
            <a:off x="177800" y="6356350"/>
            <a:ext cx="4318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5259654-3807-0C47-848C-C72BE5E24630}" type="slidenum">
              <a:rPr lang="en-US" smtClean="0"/>
              <a:pPr/>
              <a:t>‹#›</a:t>
            </a:fld>
            <a:endParaRPr lang="en-US" dirty="0"/>
          </a:p>
        </p:txBody>
      </p:sp>
    </p:spTree>
    <p:extLst>
      <p:ext uri="{BB962C8B-B14F-4D97-AF65-F5344CB8AC3E}">
        <p14:creationId xmlns:p14="http://schemas.microsoft.com/office/powerpoint/2010/main" val="10525544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Lst>
  <p:txStyles>
    <p:titleStyle>
      <a:lvl1pPr algn="l" defTabSz="914400" rtl="0" eaLnBrk="1" latinLnBrk="0" hangingPunct="1">
        <a:lnSpc>
          <a:spcPct val="90000"/>
        </a:lnSpc>
        <a:spcBef>
          <a:spcPct val="0"/>
        </a:spcBef>
        <a:buNone/>
        <a:defRPr sz="42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18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88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6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47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90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7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12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04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41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47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18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83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46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9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9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66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46d8d19-4712-4175-b1f1-31f0338f8b6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EE7D277D3F3148B6C4E94E3CF91DE4" ma:contentTypeVersion="11" ma:contentTypeDescription="Create a new document." ma:contentTypeScope="" ma:versionID="873004b7d153c685a54bfa2645bc30fc">
  <xsd:schema xmlns:xsd="http://www.w3.org/2001/XMLSchema" xmlns:xs="http://www.w3.org/2001/XMLSchema" xmlns:p="http://schemas.microsoft.com/office/2006/metadata/properties" xmlns:ns2="0c199c40-7fcd-4b06-b48b-3287cdbd3f02" xmlns:ns3="d46d8d19-4712-4175-b1f1-31f0338f8b6b" targetNamespace="http://schemas.microsoft.com/office/2006/metadata/properties" ma:root="true" ma:fieldsID="ad6f739bce2871a0b58f11abcb6a9ea2" ns2:_="" ns3:_="">
    <xsd:import namespace="0c199c40-7fcd-4b06-b48b-3287cdbd3f02"/>
    <xsd:import namespace="d46d8d19-4712-4175-b1f1-31f0338f8b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99c40-7fcd-4b06-b48b-3287cdbd3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6d8d19-4712-4175-b1f1-31f0338f8b6b"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AEDAB8-FB0B-448C-8598-C5CEE6C2ED4B}">
  <ds:schemaRefs>
    <ds:schemaRef ds:uri="http://purl.org/dc/term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998debcf-98ed-403d-87f0-84fa21503003"/>
    <ds:schemaRef ds:uri="http://schemas.microsoft.com/office/2006/documentManagement/types"/>
    <ds:schemaRef ds:uri="http://schemas.openxmlformats.org/package/2006/metadata/core-properties"/>
    <ds:schemaRef ds:uri="a2fd277d-7808-4ea0-8578-66eb3a879417"/>
    <ds:schemaRef ds:uri="d46d8d19-4712-4175-b1f1-31f0338f8b6b"/>
  </ds:schemaRefs>
</ds:datastoreItem>
</file>

<file path=customXml/itemProps2.xml><?xml version="1.0" encoding="utf-8"?>
<ds:datastoreItem xmlns:ds="http://schemas.openxmlformats.org/officeDocument/2006/customXml" ds:itemID="{C20CC239-4B45-4A98-A707-413F7F3825F0}">
  <ds:schemaRefs>
    <ds:schemaRef ds:uri="http://schemas.microsoft.com/sharepoint/v3/contenttype/forms"/>
  </ds:schemaRefs>
</ds:datastoreItem>
</file>

<file path=customXml/itemProps3.xml><?xml version="1.0" encoding="utf-8"?>
<ds:datastoreItem xmlns:ds="http://schemas.openxmlformats.org/officeDocument/2006/customXml" ds:itemID="{788BE114-9155-4C85-A43C-9713E0061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99c40-7fcd-4b06-b48b-3287cdbd3f02"/>
    <ds:schemaRef ds:uri="d46d8d19-4712-4175-b1f1-31f0338f8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TotalTime>
  <Words>1092</Words>
  <Application>Microsoft Office PowerPoint</Application>
  <PresentationFormat>Widescreen</PresentationFormat>
  <Paragraphs>110</Paragraphs>
  <Slides>18</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Botero</dc:creator>
  <cp:lastModifiedBy>Simitesh Kumar</cp:lastModifiedBy>
  <cp:revision>239</cp:revision>
  <dcterms:created xsi:type="dcterms:W3CDTF">2020-03-27T02:17:30Z</dcterms:created>
  <dcterms:modified xsi:type="dcterms:W3CDTF">2020-12-27T04:41:25Z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0x0101009DEE7D277D3F3148B6C4E94E3CF91DE4</vt:lpwstr>
  </property>
  <property fmtid="{D5CDD505-2E9C-101B-9397-08002B2CF9AE}" pid="3" name="Order">
    <vt:r8>4846000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SourceUrl">
    <vt:lpwstr/>
  </property>
  <property fmtid="{D5CDD505-2E9C-101B-9397-08002B2CF9AE}" pid="9" name="_SharedFileIndex">
    <vt:lpwstr/>
  </property>
</Properties>
</file>