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  <p:sldMasterId id="2147483987" r:id="rId5"/>
    <p:sldMasterId id="2147483952" r:id="rId6"/>
  </p:sldMasterIdLst>
  <p:notesMasterIdLst>
    <p:notesMasterId r:id="rId114"/>
  </p:notesMasterIdLst>
  <p:handoutMasterIdLst>
    <p:handoutMasterId r:id="rId115"/>
  </p:handoutMasterIdLst>
  <p:sldIdLst>
    <p:sldId id="1682" r:id="rId7"/>
    <p:sldId id="587" r:id="rId8"/>
    <p:sldId id="1099" r:id="rId9"/>
    <p:sldId id="1130" r:id="rId10"/>
    <p:sldId id="1131" r:id="rId11"/>
    <p:sldId id="1132" r:id="rId12"/>
    <p:sldId id="1133" r:id="rId13"/>
    <p:sldId id="1134" r:id="rId14"/>
    <p:sldId id="1135" r:id="rId15"/>
    <p:sldId id="1136" r:id="rId16"/>
    <p:sldId id="1137" r:id="rId17"/>
    <p:sldId id="1138" r:id="rId18"/>
    <p:sldId id="1139" r:id="rId19"/>
    <p:sldId id="1140" r:id="rId20"/>
    <p:sldId id="1141" r:id="rId21"/>
    <p:sldId id="1142" r:id="rId22"/>
    <p:sldId id="1143" r:id="rId23"/>
    <p:sldId id="1144" r:id="rId24"/>
    <p:sldId id="1100" r:id="rId25"/>
    <p:sldId id="1145" r:id="rId26"/>
    <p:sldId id="1570" r:id="rId27"/>
    <p:sldId id="1571" r:id="rId28"/>
    <p:sldId id="1148" r:id="rId29"/>
    <p:sldId id="1149" r:id="rId30"/>
    <p:sldId id="1150" r:id="rId31"/>
    <p:sldId id="1152" r:id="rId32"/>
    <p:sldId id="1153" r:id="rId33"/>
    <p:sldId id="1101" r:id="rId34"/>
    <p:sldId id="1154" r:id="rId35"/>
    <p:sldId id="1155" r:id="rId36"/>
    <p:sldId id="1156" r:id="rId37"/>
    <p:sldId id="1157" r:id="rId38"/>
    <p:sldId id="1158" r:id="rId39"/>
    <p:sldId id="1176" r:id="rId40"/>
    <p:sldId id="1159" r:id="rId41"/>
    <p:sldId id="1160" r:id="rId42"/>
    <p:sldId id="1161" r:id="rId43"/>
    <p:sldId id="1162" r:id="rId44"/>
    <p:sldId id="1163" r:id="rId45"/>
    <p:sldId id="1166" r:id="rId46"/>
    <p:sldId id="1164" r:id="rId47"/>
    <p:sldId id="1165" r:id="rId48"/>
    <p:sldId id="1167" r:id="rId49"/>
    <p:sldId id="1168" r:id="rId50"/>
    <p:sldId id="1169" r:id="rId51"/>
    <p:sldId id="1170" r:id="rId52"/>
    <p:sldId id="1171" r:id="rId53"/>
    <p:sldId id="1572" r:id="rId54"/>
    <p:sldId id="1102" r:id="rId55"/>
    <p:sldId id="1683" r:id="rId56"/>
    <p:sldId id="1173" r:id="rId57"/>
    <p:sldId id="1174" r:id="rId58"/>
    <p:sldId id="1177" r:id="rId59"/>
    <p:sldId id="1175" r:id="rId60"/>
    <p:sldId id="1179" r:id="rId61"/>
    <p:sldId id="1180" r:id="rId62"/>
    <p:sldId id="1178" r:id="rId63"/>
    <p:sldId id="1181" r:id="rId64"/>
    <p:sldId id="1182" r:id="rId65"/>
    <p:sldId id="1183" r:id="rId66"/>
    <p:sldId id="1103" r:id="rId67"/>
    <p:sldId id="1184" r:id="rId68"/>
    <p:sldId id="1185" r:id="rId69"/>
    <p:sldId id="1186" r:id="rId70"/>
    <p:sldId id="1187" r:id="rId71"/>
    <p:sldId id="1188" r:id="rId72"/>
    <p:sldId id="1573" r:id="rId73"/>
    <p:sldId id="1189" r:id="rId74"/>
    <p:sldId id="1190" r:id="rId75"/>
    <p:sldId id="1191" r:id="rId76"/>
    <p:sldId id="1192" r:id="rId77"/>
    <p:sldId id="1193" r:id="rId78"/>
    <p:sldId id="1194" r:id="rId79"/>
    <p:sldId id="1195" r:id="rId80"/>
    <p:sldId id="1104" r:id="rId81"/>
    <p:sldId id="1684" r:id="rId82"/>
    <p:sldId id="1197" r:id="rId83"/>
    <p:sldId id="1198" r:id="rId84"/>
    <p:sldId id="1199" r:id="rId85"/>
    <p:sldId id="1200" r:id="rId86"/>
    <p:sldId id="1201" r:id="rId87"/>
    <p:sldId id="1574" r:id="rId88"/>
    <p:sldId id="1202" r:id="rId89"/>
    <p:sldId id="1203" r:id="rId90"/>
    <p:sldId id="1204" r:id="rId91"/>
    <p:sldId id="1205" r:id="rId92"/>
    <p:sldId id="1206" r:id="rId93"/>
    <p:sldId id="1207" r:id="rId94"/>
    <p:sldId id="1208" r:id="rId95"/>
    <p:sldId id="1209" r:id="rId96"/>
    <p:sldId id="1575" r:id="rId97"/>
    <p:sldId id="1210" r:id="rId98"/>
    <p:sldId id="1105" r:id="rId99"/>
    <p:sldId id="1211" r:id="rId100"/>
    <p:sldId id="1212" r:id="rId101"/>
    <p:sldId id="1213" r:id="rId102"/>
    <p:sldId id="1214" r:id="rId103"/>
    <p:sldId id="1215" r:id="rId104"/>
    <p:sldId id="1216" r:id="rId105"/>
    <p:sldId id="1217" r:id="rId106"/>
    <p:sldId id="1218" r:id="rId107"/>
    <p:sldId id="1230" r:id="rId108"/>
    <p:sldId id="1219" r:id="rId109"/>
    <p:sldId id="1220" r:id="rId110"/>
    <p:sldId id="1231" r:id="rId111"/>
    <p:sldId id="1221" r:id="rId112"/>
    <p:sldId id="1222" r:id="rId11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Goodner" initials="PG" lastIdx="1" clrIdx="0">
    <p:extLst>
      <p:ext uri="{19B8F6BF-5375-455C-9EA6-DF929625EA0E}">
        <p15:presenceInfo xmlns:p15="http://schemas.microsoft.com/office/powerpoint/2012/main" userId="S::pamela.goodner@greatminds.org::29f7f689-3321-40c5-9f02-25f91177270a" providerId="AD"/>
      </p:ext>
    </p:extLst>
  </p:cmAuthor>
  <p:cmAuthor id="2" name="Laurie Henry" initials="LH" lastIdx="221" clrIdx="1">
    <p:extLst>
      <p:ext uri="{19B8F6BF-5375-455C-9EA6-DF929625EA0E}">
        <p15:presenceInfo xmlns:p15="http://schemas.microsoft.com/office/powerpoint/2012/main" userId="S::laurie.henry@greatminds.org::e11ddff0-8715-4972-8cc0-a90ad77c4e9e" providerId="AD"/>
      </p:ext>
    </p:extLst>
  </p:cmAuthor>
  <p:cmAuthor id="3" name="Amanda Abbood" initials="AA" lastIdx="21" clrIdx="2">
    <p:extLst>
      <p:ext uri="{19B8F6BF-5375-455C-9EA6-DF929625EA0E}">
        <p15:presenceInfo xmlns:p15="http://schemas.microsoft.com/office/powerpoint/2012/main" userId="Amanda Abbood" providerId="None"/>
      </p:ext>
    </p:extLst>
  </p:cmAuthor>
  <p:cmAuthor id="10" name="Beth Lasser" initials="BL" lastIdx="10" clrIdx="6">
    <p:extLst>
      <p:ext uri="{19B8F6BF-5375-455C-9EA6-DF929625EA0E}">
        <p15:presenceInfo xmlns:p15="http://schemas.microsoft.com/office/powerpoint/2012/main" userId="Beth Lasser" providerId="None"/>
      </p:ext>
    </p:extLst>
  </p:cmAuthor>
  <p:cmAuthor id="4" name="Amy Schoon" initials="AS" lastIdx="83" clrIdx="3">
    <p:extLst>
      <p:ext uri="{19B8F6BF-5375-455C-9EA6-DF929625EA0E}">
        <p15:presenceInfo xmlns:p15="http://schemas.microsoft.com/office/powerpoint/2012/main" userId="S::amy.schoon@greatminds.org::a6d84468-ddeb-46c8-9f0c-215c4e41c001" providerId="AD"/>
      </p:ext>
    </p:extLst>
  </p:cmAuthor>
  <p:cmAuthor id="11" name="Patricia Boese" initials="PB" lastIdx="129" clrIdx="7">
    <p:extLst>
      <p:ext uri="{19B8F6BF-5375-455C-9EA6-DF929625EA0E}">
        <p15:presenceInfo xmlns:p15="http://schemas.microsoft.com/office/powerpoint/2012/main" userId="Patricia Boese" providerId="None"/>
      </p:ext>
    </p:extLst>
  </p:cmAuthor>
  <p:cmAuthor id="5" name="Samuel Weyand" initials="SW" lastIdx="17" clrIdx="4">
    <p:extLst>
      <p:ext uri="{19B8F6BF-5375-455C-9EA6-DF929625EA0E}">
        <p15:presenceInfo xmlns:p15="http://schemas.microsoft.com/office/powerpoint/2012/main" userId="S::samuel.weyand@greatminds.org::d7803521-47ed-40ed-9521-9b00b46db2c3" providerId="AD"/>
      </p:ext>
    </p:extLst>
  </p:cmAuthor>
  <p:cmAuthor id="12" name="Marsha Kaplan" initials="MK" lastIdx="2" clrIdx="8">
    <p:extLst>
      <p:ext uri="{19B8F6BF-5375-455C-9EA6-DF929625EA0E}">
        <p15:presenceInfo xmlns:p15="http://schemas.microsoft.com/office/powerpoint/2012/main" userId="S::marsha.kaplan@greatminds.org::943c0792-3229-4930-bb13-4c4fd46f2471" providerId="AD"/>
      </p:ext>
    </p:extLst>
  </p:cmAuthor>
  <p:cmAuthor id="6" name="Amy Wierzbicki" initials="AW" lastIdx="15" clrIdx="5">
    <p:extLst>
      <p:ext uri="{19B8F6BF-5375-455C-9EA6-DF929625EA0E}">
        <p15:presenceInfo xmlns:p15="http://schemas.microsoft.com/office/powerpoint/2012/main" userId="S::amy.wierzbicki@greatminds.org::d54a2b3d-0fe2-4876-b823-9d41caea25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3366"/>
    <a:srgbClr val="0AAF4F"/>
    <a:srgbClr val="00AE0A"/>
    <a:srgbClr val="B93B3A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28" autoAdjust="0"/>
    <p:restoredTop sz="96374" autoAdjust="0"/>
  </p:normalViewPr>
  <p:slideViewPr>
    <p:cSldViewPr snapToGrid="0">
      <p:cViewPr varScale="1">
        <p:scale>
          <a:sx n="86" d="100"/>
          <a:sy n="86" d="100"/>
        </p:scale>
        <p:origin x="144" y="58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presProps" Target="presProps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viewProps" Target="viewProps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notesMaster" Target="notesMasters/notesMaster1.xml"/><Relationship Id="rId119" Type="http://schemas.openxmlformats.org/officeDocument/2006/relationships/theme" Target="theme/theme1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Boese" userId="339ef035-da3e-41a2-a4b8-ab838aad49e5" providerId="ADAL" clId="{B273CE6C-CD91-4F27-90E4-436F29F825CE}"/>
    <pc:docChg chg="undo redo custSel addSld delSld modSld sldOrd">
      <pc:chgData name="Patricia Boese" userId="339ef035-da3e-41a2-a4b8-ab838aad49e5" providerId="ADAL" clId="{B273CE6C-CD91-4F27-90E4-436F29F825CE}" dt="2020-10-04T18:06:40.268" v="5571" actId="20577"/>
      <pc:docMkLst>
        <pc:docMk/>
      </pc:docMkLst>
      <pc:sldChg chg="modSp mod">
        <pc:chgData name="Patricia Boese" userId="339ef035-da3e-41a2-a4b8-ab838aad49e5" providerId="ADAL" clId="{B273CE6C-CD91-4F27-90E4-436F29F825CE}" dt="2020-10-03T17:15:29.572" v="3992" actId="113"/>
        <pc:sldMkLst>
          <pc:docMk/>
          <pc:sldMk cId="611335380" sldId="1131"/>
        </pc:sldMkLst>
        <pc:spChg chg="mod">
          <ac:chgData name="Patricia Boese" userId="339ef035-da3e-41a2-a4b8-ab838aad49e5" providerId="ADAL" clId="{B273CE6C-CD91-4F27-90E4-436F29F825CE}" dt="2020-10-03T17:15:29.572" v="3992" actId="113"/>
          <ac:spMkLst>
            <pc:docMk/>
            <pc:sldMk cId="611335380" sldId="1131"/>
            <ac:spMk id="2" creationId="{9E72E633-749E-49FB-988B-C4D595304201}"/>
          </ac:spMkLst>
        </pc:spChg>
      </pc:sldChg>
      <pc:sldChg chg="ord">
        <pc:chgData name="Patricia Boese" userId="339ef035-da3e-41a2-a4b8-ab838aad49e5" providerId="ADAL" clId="{B273CE6C-CD91-4F27-90E4-436F29F825CE}" dt="2020-10-03T13:01:53.727" v="3895"/>
        <pc:sldMkLst>
          <pc:docMk/>
          <pc:sldMk cId="3234825576" sldId="1132"/>
        </pc:sldMkLst>
      </pc:sldChg>
      <pc:sldChg chg="modSp mod addCm modCm">
        <pc:chgData name="Patricia Boese" userId="339ef035-da3e-41a2-a4b8-ab838aad49e5" providerId="ADAL" clId="{B273CE6C-CD91-4F27-90E4-436F29F825CE}" dt="2020-10-03T18:37:14.423" v="4321"/>
        <pc:sldMkLst>
          <pc:docMk/>
          <pc:sldMk cId="3674611489" sldId="1135"/>
        </pc:sldMkLst>
        <pc:spChg chg="mod">
          <ac:chgData name="Patricia Boese" userId="339ef035-da3e-41a2-a4b8-ab838aad49e5" providerId="ADAL" clId="{B273CE6C-CD91-4F27-90E4-436F29F825CE}" dt="2020-10-03T17:15:38.508" v="3993" actId="113"/>
          <ac:spMkLst>
            <pc:docMk/>
            <pc:sldMk cId="3674611489" sldId="1135"/>
            <ac:spMk id="2" creationId="{4CB41706-BAAB-4CD5-9B61-F9BF8FEAB84F}"/>
          </ac:spMkLst>
        </pc:spChg>
        <pc:picChg chg="mod">
          <ac:chgData name="Patricia Boese" userId="339ef035-da3e-41a2-a4b8-ab838aad49e5" providerId="ADAL" clId="{B273CE6C-CD91-4F27-90E4-436F29F825CE}" dt="2020-10-03T17:15:46.408" v="3995" actId="1076"/>
          <ac:picMkLst>
            <pc:docMk/>
            <pc:sldMk cId="3674611489" sldId="1135"/>
            <ac:picMk id="7" creationId="{7F5BB52E-ABD1-4320-ADE5-FDA2F3DD2B8B}"/>
          </ac:picMkLst>
        </pc:picChg>
      </pc:sldChg>
      <pc:sldChg chg="modSp mod">
        <pc:chgData name="Patricia Boese" userId="339ef035-da3e-41a2-a4b8-ab838aad49e5" providerId="ADAL" clId="{B273CE6C-CD91-4F27-90E4-436F29F825CE}" dt="2020-10-03T17:15:57.016" v="3996" actId="113"/>
        <pc:sldMkLst>
          <pc:docMk/>
          <pc:sldMk cId="4249668188" sldId="1136"/>
        </pc:sldMkLst>
        <pc:spChg chg="mod">
          <ac:chgData name="Patricia Boese" userId="339ef035-da3e-41a2-a4b8-ab838aad49e5" providerId="ADAL" clId="{B273CE6C-CD91-4F27-90E4-436F29F825CE}" dt="2020-10-03T17:15:57.016" v="3996" actId="113"/>
          <ac:spMkLst>
            <pc:docMk/>
            <pc:sldMk cId="4249668188" sldId="1136"/>
            <ac:spMk id="2" creationId="{3E61468B-A4D8-40EA-A7E0-3163407665FD}"/>
          </ac:spMkLst>
        </pc:spChg>
      </pc:sldChg>
      <pc:sldChg chg="addCm modCm">
        <pc:chgData name="Patricia Boese" userId="339ef035-da3e-41a2-a4b8-ab838aad49e5" providerId="ADAL" clId="{B273CE6C-CD91-4F27-90E4-436F29F825CE}" dt="2020-10-03T18:37:38.280" v="4323"/>
        <pc:sldMkLst>
          <pc:docMk/>
          <pc:sldMk cId="412121438" sldId="1140"/>
        </pc:sldMkLst>
      </pc:sldChg>
      <pc:sldChg chg="addCm modCm">
        <pc:chgData name="Patricia Boese" userId="339ef035-da3e-41a2-a4b8-ab838aad49e5" providerId="ADAL" clId="{B273CE6C-CD91-4F27-90E4-436F29F825CE}" dt="2020-10-03T18:37:41.454" v="4325"/>
        <pc:sldMkLst>
          <pc:docMk/>
          <pc:sldMk cId="4081284037" sldId="1141"/>
        </pc:sldMkLst>
      </pc:sldChg>
      <pc:sldChg chg="addCm modCm">
        <pc:chgData name="Patricia Boese" userId="339ef035-da3e-41a2-a4b8-ab838aad49e5" providerId="ADAL" clId="{B273CE6C-CD91-4F27-90E4-436F29F825CE}" dt="2020-10-03T18:37:52.893" v="4327"/>
        <pc:sldMkLst>
          <pc:docMk/>
          <pc:sldMk cId="1495156434" sldId="1142"/>
        </pc:sldMkLst>
      </pc:sldChg>
      <pc:sldChg chg="addSp modSp mod addCm modCm">
        <pc:chgData name="Patricia Boese" userId="339ef035-da3e-41a2-a4b8-ab838aad49e5" providerId="ADAL" clId="{B273CE6C-CD91-4F27-90E4-436F29F825CE}" dt="2020-10-03T18:41:46.406" v="4329"/>
        <pc:sldMkLst>
          <pc:docMk/>
          <pc:sldMk cId="3928509134" sldId="1145"/>
        </pc:sldMkLst>
        <pc:spChg chg="add mod">
          <ac:chgData name="Patricia Boese" userId="339ef035-da3e-41a2-a4b8-ab838aad49e5" providerId="ADAL" clId="{B273CE6C-CD91-4F27-90E4-436F29F825CE}" dt="2020-10-03T13:05:31.341" v="3925" actId="1076"/>
          <ac:spMkLst>
            <pc:docMk/>
            <pc:sldMk cId="3928509134" sldId="1145"/>
            <ac:spMk id="2" creationId="{A28BFF2E-ABE2-4E0B-9473-62B849C4B3CF}"/>
          </ac:spMkLst>
        </pc:spChg>
      </pc:sldChg>
      <pc:sldChg chg="addSp delSp modSp del mod">
        <pc:chgData name="Patricia Boese" userId="339ef035-da3e-41a2-a4b8-ab838aad49e5" providerId="ADAL" clId="{B273CE6C-CD91-4F27-90E4-436F29F825CE}" dt="2020-10-03T17:01:45.315" v="3927" actId="47"/>
        <pc:sldMkLst>
          <pc:docMk/>
          <pc:sldMk cId="309801741" sldId="1146"/>
        </pc:sldMkLst>
        <pc:spChg chg="del">
          <ac:chgData name="Patricia Boese" userId="339ef035-da3e-41a2-a4b8-ab838aad49e5" providerId="ADAL" clId="{B273CE6C-CD91-4F27-90E4-436F29F825CE}" dt="2020-10-03T17:01:41.795" v="3926" actId="478"/>
          <ac:spMkLst>
            <pc:docMk/>
            <pc:sldMk cId="309801741" sldId="1146"/>
            <ac:spMk id="4" creationId="{DC59A258-2658-4CF3-A0ED-B43442BB688A}"/>
          </ac:spMkLst>
        </pc:spChg>
        <pc:spChg chg="add mod">
          <ac:chgData name="Patricia Boese" userId="339ef035-da3e-41a2-a4b8-ab838aad49e5" providerId="ADAL" clId="{B273CE6C-CD91-4F27-90E4-436F29F825CE}" dt="2020-10-03T17:01:41.795" v="3926" actId="478"/>
          <ac:spMkLst>
            <pc:docMk/>
            <pc:sldMk cId="309801741" sldId="1146"/>
            <ac:spMk id="6" creationId="{4845C0FC-FC91-4DFB-B150-DEA5AB77901A}"/>
          </ac:spMkLst>
        </pc:spChg>
      </pc:sldChg>
      <pc:sldChg chg="addSp delSp modSp add del">
        <pc:chgData name="Patricia Boese" userId="339ef035-da3e-41a2-a4b8-ab838aad49e5" providerId="ADAL" clId="{B273CE6C-CD91-4F27-90E4-436F29F825CE}" dt="2020-10-03T17:04:52.498" v="3984" actId="47"/>
        <pc:sldMkLst>
          <pc:docMk/>
          <pc:sldMk cId="852643245" sldId="1147"/>
        </pc:sldMkLst>
        <pc:spChg chg="add del mod">
          <ac:chgData name="Patricia Boese" userId="339ef035-da3e-41a2-a4b8-ab838aad49e5" providerId="ADAL" clId="{B273CE6C-CD91-4F27-90E4-436F29F825CE}" dt="2020-10-03T17:03:46.379" v="3950"/>
          <ac:spMkLst>
            <pc:docMk/>
            <pc:sldMk cId="852643245" sldId="1147"/>
            <ac:spMk id="5" creationId="{6DF762BD-4544-436A-B1D2-923C46D60DFC}"/>
          </ac:spMkLst>
        </pc:spChg>
      </pc:sldChg>
      <pc:sldChg chg="modSp mod addCm modCm">
        <pc:chgData name="Patricia Boese" userId="339ef035-da3e-41a2-a4b8-ab838aad49e5" providerId="ADAL" clId="{B273CE6C-CD91-4F27-90E4-436F29F825CE}" dt="2020-10-03T18:43:38.880" v="4337"/>
        <pc:sldMkLst>
          <pc:docMk/>
          <pc:sldMk cId="897263711" sldId="1148"/>
        </pc:sldMkLst>
        <pc:spChg chg="mod">
          <ac:chgData name="Patricia Boese" userId="339ef035-da3e-41a2-a4b8-ab838aad49e5" providerId="ADAL" clId="{B273CE6C-CD91-4F27-90E4-436F29F825CE}" dt="2020-10-03T18:42:02.038" v="4335" actId="6549"/>
          <ac:spMkLst>
            <pc:docMk/>
            <pc:sldMk cId="897263711" sldId="1148"/>
            <ac:spMk id="4" creationId="{D3D74A83-3FB5-40D0-BC63-CCA59436A9C2}"/>
          </ac:spMkLst>
        </pc:spChg>
      </pc:sldChg>
      <pc:sldChg chg="modSp mod addCm modCm">
        <pc:chgData name="Patricia Boese" userId="339ef035-da3e-41a2-a4b8-ab838aad49e5" providerId="ADAL" clId="{B273CE6C-CD91-4F27-90E4-436F29F825CE}" dt="2020-10-03T18:46:48.342" v="4375"/>
        <pc:sldMkLst>
          <pc:docMk/>
          <pc:sldMk cId="1638333521" sldId="1152"/>
        </pc:sldMkLst>
        <pc:spChg chg="mod">
          <ac:chgData name="Patricia Boese" userId="339ef035-da3e-41a2-a4b8-ab838aad49e5" providerId="ADAL" clId="{B273CE6C-CD91-4F27-90E4-436F29F825CE}" dt="2020-10-03T17:16:26.031" v="3997" actId="113"/>
          <ac:spMkLst>
            <pc:docMk/>
            <pc:sldMk cId="1638333521" sldId="1152"/>
            <ac:spMk id="2" creationId="{1065226E-14F0-499F-84D7-28A95EBE3EA7}"/>
          </ac:spMkLst>
        </pc:spChg>
        <pc:picChg chg="mod">
          <ac:chgData name="Patricia Boese" userId="339ef035-da3e-41a2-a4b8-ab838aad49e5" providerId="ADAL" clId="{B273CE6C-CD91-4F27-90E4-436F29F825CE}" dt="2020-10-03T17:16:30.241" v="3998" actId="1076"/>
          <ac:picMkLst>
            <pc:docMk/>
            <pc:sldMk cId="1638333521" sldId="1152"/>
            <ac:picMk id="7" creationId="{B7D2BD5F-7CAD-4179-BC76-6717247F4E5C}"/>
          </ac:picMkLst>
        </pc:picChg>
      </pc:sldChg>
      <pc:sldChg chg="addCm modCm">
        <pc:chgData name="Patricia Boese" userId="339ef035-da3e-41a2-a4b8-ab838aad49e5" providerId="ADAL" clId="{B273CE6C-CD91-4F27-90E4-436F29F825CE}" dt="2020-10-03T18:46:32.224" v="4373"/>
        <pc:sldMkLst>
          <pc:docMk/>
          <pc:sldMk cId="315167083" sldId="1153"/>
        </pc:sldMkLst>
      </pc:sldChg>
      <pc:sldChg chg="modSp mod">
        <pc:chgData name="Patricia Boese" userId="339ef035-da3e-41a2-a4b8-ab838aad49e5" providerId="ADAL" clId="{B273CE6C-CD91-4F27-90E4-436F29F825CE}" dt="2020-10-04T16:43:25.293" v="5364" actId="1036"/>
        <pc:sldMkLst>
          <pc:docMk/>
          <pc:sldMk cId="677953780" sldId="1155"/>
        </pc:sldMkLst>
        <pc:spChg chg="mod">
          <ac:chgData name="Patricia Boese" userId="339ef035-da3e-41a2-a4b8-ab838aad49e5" providerId="ADAL" clId="{B273CE6C-CD91-4F27-90E4-436F29F825CE}" dt="2020-10-04T16:43:25.293" v="5364" actId="1036"/>
          <ac:spMkLst>
            <pc:docMk/>
            <pc:sldMk cId="677953780" sldId="1155"/>
            <ac:spMk id="4" creationId="{B67955E4-71AB-4D6F-A277-397814C9D60D}"/>
          </ac:spMkLst>
        </pc:spChg>
      </pc:sldChg>
      <pc:sldChg chg="modSp mod">
        <pc:chgData name="Patricia Boese" userId="339ef035-da3e-41a2-a4b8-ab838aad49e5" providerId="ADAL" clId="{B273CE6C-CD91-4F27-90E4-436F29F825CE}" dt="2020-10-03T17:16:56.089" v="3999" actId="113"/>
        <pc:sldMkLst>
          <pc:docMk/>
          <pc:sldMk cId="2099368564" sldId="1156"/>
        </pc:sldMkLst>
        <pc:spChg chg="mod">
          <ac:chgData name="Patricia Boese" userId="339ef035-da3e-41a2-a4b8-ab838aad49e5" providerId="ADAL" clId="{B273CE6C-CD91-4F27-90E4-436F29F825CE}" dt="2020-10-03T17:16:56.089" v="3999" actId="113"/>
          <ac:spMkLst>
            <pc:docMk/>
            <pc:sldMk cId="2099368564" sldId="1156"/>
            <ac:spMk id="2" creationId="{341D461E-D76F-4140-94A2-3285C3FDF656}"/>
          </ac:spMkLst>
        </pc:spChg>
      </pc:sldChg>
      <pc:sldChg chg="addCm modCm">
        <pc:chgData name="Patricia Boese" userId="339ef035-da3e-41a2-a4b8-ab838aad49e5" providerId="ADAL" clId="{B273CE6C-CD91-4F27-90E4-436F29F825CE}" dt="2020-10-03T18:46:57.497" v="4377"/>
        <pc:sldMkLst>
          <pc:docMk/>
          <pc:sldMk cId="2436477909" sldId="1157"/>
        </pc:sldMkLst>
      </pc:sldChg>
      <pc:sldChg chg="addCm modCm">
        <pc:chgData name="Patricia Boese" userId="339ef035-da3e-41a2-a4b8-ab838aad49e5" providerId="ADAL" clId="{B273CE6C-CD91-4F27-90E4-436F29F825CE}" dt="2020-10-03T18:47:06.028" v="4379"/>
        <pc:sldMkLst>
          <pc:docMk/>
          <pc:sldMk cId="3244692067" sldId="1158"/>
        </pc:sldMkLst>
      </pc:sldChg>
      <pc:sldChg chg="modSp mod">
        <pc:chgData name="Patricia Boese" userId="339ef035-da3e-41a2-a4b8-ab838aad49e5" providerId="ADAL" clId="{B273CE6C-CD91-4F27-90E4-436F29F825CE}" dt="2020-10-03T17:17:22.134" v="4001" actId="14100"/>
        <pc:sldMkLst>
          <pc:docMk/>
          <pc:sldMk cId="2402068797" sldId="1169"/>
        </pc:sldMkLst>
        <pc:spChg chg="mod">
          <ac:chgData name="Patricia Boese" userId="339ef035-da3e-41a2-a4b8-ab838aad49e5" providerId="ADAL" clId="{B273CE6C-CD91-4F27-90E4-436F29F825CE}" dt="2020-10-03T17:17:22.134" v="4001" actId="14100"/>
          <ac:spMkLst>
            <pc:docMk/>
            <pc:sldMk cId="2402068797" sldId="1169"/>
            <ac:spMk id="2" creationId="{93725D61-C65A-4399-B7CC-A7BD39914909}"/>
          </ac:spMkLst>
        </pc:spChg>
      </pc:sldChg>
      <pc:sldChg chg="addCm modCm">
        <pc:chgData name="Patricia Boese" userId="339ef035-da3e-41a2-a4b8-ab838aad49e5" providerId="ADAL" clId="{B273CE6C-CD91-4F27-90E4-436F29F825CE}" dt="2020-10-03T18:48:31.541" v="4381"/>
        <pc:sldMkLst>
          <pc:docMk/>
          <pc:sldMk cId="1097979016" sldId="1172"/>
        </pc:sldMkLst>
      </pc:sldChg>
      <pc:sldChg chg="ord">
        <pc:chgData name="Patricia Boese" userId="339ef035-da3e-41a2-a4b8-ab838aad49e5" providerId="ADAL" clId="{B273CE6C-CD91-4F27-90E4-436F29F825CE}" dt="2020-10-03T17:20:41.307" v="4014"/>
        <pc:sldMkLst>
          <pc:docMk/>
          <pc:sldMk cId="1113287511" sldId="1177"/>
        </pc:sldMkLst>
      </pc:sldChg>
      <pc:sldChg chg="modSp mod">
        <pc:chgData name="Patricia Boese" userId="339ef035-da3e-41a2-a4b8-ab838aad49e5" providerId="ADAL" clId="{B273CE6C-CD91-4F27-90E4-436F29F825CE}" dt="2020-10-03T17:20:57.113" v="4015" actId="113"/>
        <pc:sldMkLst>
          <pc:docMk/>
          <pc:sldMk cId="4094510901" sldId="1179"/>
        </pc:sldMkLst>
        <pc:spChg chg="mod">
          <ac:chgData name="Patricia Boese" userId="339ef035-da3e-41a2-a4b8-ab838aad49e5" providerId="ADAL" clId="{B273CE6C-CD91-4F27-90E4-436F29F825CE}" dt="2020-10-03T17:20:57.113" v="4015" actId="113"/>
          <ac:spMkLst>
            <pc:docMk/>
            <pc:sldMk cId="4094510901" sldId="1179"/>
            <ac:spMk id="2" creationId="{FD2F0E14-7B29-401C-94C3-7A29881E8DE1}"/>
          </ac:spMkLst>
        </pc:spChg>
      </pc:sldChg>
      <pc:sldChg chg="addCm modCm">
        <pc:chgData name="Patricia Boese" userId="339ef035-da3e-41a2-a4b8-ab838aad49e5" providerId="ADAL" clId="{B273CE6C-CD91-4F27-90E4-436F29F825CE}" dt="2020-10-03T18:48:52.274" v="4383"/>
        <pc:sldMkLst>
          <pc:docMk/>
          <pc:sldMk cId="604677678" sldId="1180"/>
        </pc:sldMkLst>
      </pc:sldChg>
      <pc:sldChg chg="addSp modSp mod modAnim">
        <pc:chgData name="Patricia Boese" userId="339ef035-da3e-41a2-a4b8-ab838aad49e5" providerId="ADAL" clId="{B273CE6C-CD91-4F27-90E4-436F29F825CE}" dt="2020-10-03T17:23:57.741" v="4024"/>
        <pc:sldMkLst>
          <pc:docMk/>
          <pc:sldMk cId="1716554479" sldId="1181"/>
        </pc:sldMkLst>
        <pc:spChg chg="mod">
          <ac:chgData name="Patricia Boese" userId="339ef035-da3e-41a2-a4b8-ab838aad49e5" providerId="ADAL" clId="{B273CE6C-CD91-4F27-90E4-436F29F825CE}" dt="2020-10-03T17:23:42.846" v="4021" actId="113"/>
          <ac:spMkLst>
            <pc:docMk/>
            <pc:sldMk cId="1716554479" sldId="1181"/>
            <ac:spMk id="2" creationId="{882B2ADE-47FD-462C-B2D4-5EB9D026DA37}"/>
          </ac:spMkLst>
        </pc:spChg>
        <pc:spChg chg="add mod">
          <ac:chgData name="Patricia Boese" userId="339ef035-da3e-41a2-a4b8-ab838aad49e5" providerId="ADAL" clId="{B273CE6C-CD91-4F27-90E4-436F29F825CE}" dt="2020-10-03T17:23:54.472" v="4023" actId="1076"/>
          <ac:spMkLst>
            <pc:docMk/>
            <pc:sldMk cId="1716554479" sldId="1181"/>
            <ac:spMk id="6" creationId="{AE47AFF4-C35B-41AA-8E77-904E317209AD}"/>
          </ac:spMkLst>
        </pc:spChg>
      </pc:sldChg>
      <pc:sldChg chg="modSp mod modAnim addCm modCm">
        <pc:chgData name="Patricia Boese" userId="339ef035-da3e-41a2-a4b8-ab838aad49e5" providerId="ADAL" clId="{B273CE6C-CD91-4F27-90E4-436F29F825CE}" dt="2020-10-03T18:49:17.927" v="4385"/>
        <pc:sldMkLst>
          <pc:docMk/>
          <pc:sldMk cId="2228874015" sldId="1184"/>
        </pc:sldMkLst>
        <pc:spChg chg="mod">
          <ac:chgData name="Patricia Boese" userId="339ef035-da3e-41a2-a4b8-ab838aad49e5" providerId="ADAL" clId="{B273CE6C-CD91-4F27-90E4-436F29F825CE}" dt="2020-10-03T17:25:16.020" v="4028" actId="1036"/>
          <ac:spMkLst>
            <pc:docMk/>
            <pc:sldMk cId="2228874015" sldId="1184"/>
            <ac:spMk id="3" creationId="{AFA246C6-D2A5-4240-8C9A-668CCB68B93F}"/>
          </ac:spMkLst>
        </pc:spChg>
      </pc:sldChg>
      <pc:sldChg chg="addCm modCm">
        <pc:chgData name="Patricia Boese" userId="339ef035-da3e-41a2-a4b8-ab838aad49e5" providerId="ADAL" clId="{B273CE6C-CD91-4F27-90E4-436F29F825CE}" dt="2020-10-03T18:49:22.073" v="4387"/>
        <pc:sldMkLst>
          <pc:docMk/>
          <pc:sldMk cId="3575652000" sldId="1185"/>
        </pc:sldMkLst>
      </pc:sldChg>
      <pc:sldChg chg="modSp mod">
        <pc:chgData name="Patricia Boese" userId="339ef035-da3e-41a2-a4b8-ab838aad49e5" providerId="ADAL" clId="{B273CE6C-CD91-4F27-90E4-436F29F825CE}" dt="2020-10-03T17:27:02.461" v="4055" actId="113"/>
        <pc:sldMkLst>
          <pc:docMk/>
          <pc:sldMk cId="3081467869" sldId="1188"/>
        </pc:sldMkLst>
        <pc:spChg chg="mod">
          <ac:chgData name="Patricia Boese" userId="339ef035-da3e-41a2-a4b8-ab838aad49e5" providerId="ADAL" clId="{B273CE6C-CD91-4F27-90E4-436F29F825CE}" dt="2020-10-03T17:27:02.461" v="4055" actId="113"/>
          <ac:spMkLst>
            <pc:docMk/>
            <pc:sldMk cId="3081467869" sldId="1188"/>
            <ac:spMk id="2" creationId="{187FF044-F309-4C0D-A17B-FCA511E5608F}"/>
          </ac:spMkLst>
        </pc:spChg>
      </pc:sldChg>
      <pc:sldChg chg="addCm modCm">
        <pc:chgData name="Patricia Boese" userId="339ef035-da3e-41a2-a4b8-ab838aad49e5" providerId="ADAL" clId="{B273CE6C-CD91-4F27-90E4-436F29F825CE}" dt="2020-10-03T18:49:57.120" v="4389"/>
        <pc:sldMkLst>
          <pc:docMk/>
          <pc:sldMk cId="4132274786" sldId="1196"/>
        </pc:sldMkLst>
      </pc:sldChg>
      <pc:sldChg chg="modSp mod">
        <pc:chgData name="Patricia Boese" userId="339ef035-da3e-41a2-a4b8-ab838aad49e5" providerId="ADAL" clId="{B273CE6C-CD91-4F27-90E4-436F29F825CE}" dt="2020-10-03T17:29:51.666" v="4065" actId="113"/>
        <pc:sldMkLst>
          <pc:docMk/>
          <pc:sldMk cId="4093730278" sldId="1200"/>
        </pc:sldMkLst>
        <pc:spChg chg="mod">
          <ac:chgData name="Patricia Boese" userId="339ef035-da3e-41a2-a4b8-ab838aad49e5" providerId="ADAL" clId="{B273CE6C-CD91-4F27-90E4-436F29F825CE}" dt="2020-10-03T17:29:51.666" v="4065" actId="113"/>
          <ac:spMkLst>
            <pc:docMk/>
            <pc:sldMk cId="4093730278" sldId="1200"/>
            <ac:spMk id="2" creationId="{C6A863E0-3181-4AC1-B21F-A70DE8E67BBF}"/>
          </ac:spMkLst>
        </pc:spChg>
      </pc:sldChg>
      <pc:sldChg chg="addCm modCm">
        <pc:chgData name="Patricia Boese" userId="339ef035-da3e-41a2-a4b8-ab838aad49e5" providerId="ADAL" clId="{B273CE6C-CD91-4F27-90E4-436F29F825CE}" dt="2020-10-03T18:50:14.954" v="4391"/>
        <pc:sldMkLst>
          <pc:docMk/>
          <pc:sldMk cId="217685501" sldId="1201"/>
        </pc:sldMkLst>
      </pc:sldChg>
      <pc:sldChg chg="modSp">
        <pc:chgData name="Patricia Boese" userId="339ef035-da3e-41a2-a4b8-ab838aad49e5" providerId="ADAL" clId="{B273CE6C-CD91-4F27-90E4-436F29F825CE}" dt="2020-10-03T17:31:43.759" v="4074" actId="20577"/>
        <pc:sldMkLst>
          <pc:docMk/>
          <pc:sldMk cId="2163061233" sldId="1208"/>
        </pc:sldMkLst>
        <pc:spChg chg="mod">
          <ac:chgData name="Patricia Boese" userId="339ef035-da3e-41a2-a4b8-ab838aad49e5" providerId="ADAL" clId="{B273CE6C-CD91-4F27-90E4-436F29F825CE}" dt="2020-10-03T17:31:43.759" v="4074" actId="20577"/>
          <ac:spMkLst>
            <pc:docMk/>
            <pc:sldMk cId="2163061233" sldId="1208"/>
            <ac:spMk id="5" creationId="{8E212B31-E7FF-430A-B0A9-2806AE5DF7EB}"/>
          </ac:spMkLst>
        </pc:spChg>
      </pc:sldChg>
      <pc:sldChg chg="modSp mod addCm modCm">
        <pc:chgData name="Patricia Boese" userId="339ef035-da3e-41a2-a4b8-ab838aad49e5" providerId="ADAL" clId="{B273CE6C-CD91-4F27-90E4-436F29F825CE}" dt="2020-10-03T18:50:49.857" v="4393"/>
        <pc:sldMkLst>
          <pc:docMk/>
          <pc:sldMk cId="1825447735" sldId="1214"/>
        </pc:sldMkLst>
        <pc:spChg chg="mod">
          <ac:chgData name="Patricia Boese" userId="339ef035-da3e-41a2-a4b8-ab838aad49e5" providerId="ADAL" clId="{B273CE6C-CD91-4F27-90E4-436F29F825CE}" dt="2020-10-03T17:39:16.893" v="4137" actId="113"/>
          <ac:spMkLst>
            <pc:docMk/>
            <pc:sldMk cId="1825447735" sldId="1214"/>
            <ac:spMk id="2" creationId="{FFA38BC5-24CC-47CC-88B9-ABE3F8161D8B}"/>
          </ac:spMkLst>
        </pc:spChg>
        <pc:picChg chg="mod">
          <ac:chgData name="Patricia Boese" userId="339ef035-da3e-41a2-a4b8-ab838aad49e5" providerId="ADAL" clId="{B273CE6C-CD91-4F27-90E4-436F29F825CE}" dt="2020-10-03T17:39:24.254" v="4140" actId="1038"/>
          <ac:picMkLst>
            <pc:docMk/>
            <pc:sldMk cId="1825447735" sldId="1214"/>
            <ac:picMk id="9" creationId="{2FFFBE56-D9BB-48DA-A710-96811AEDA023}"/>
          </ac:picMkLst>
        </pc:picChg>
        <pc:cxnChg chg="mod">
          <ac:chgData name="Patricia Boese" userId="339ef035-da3e-41a2-a4b8-ab838aad49e5" providerId="ADAL" clId="{B273CE6C-CD91-4F27-90E4-436F29F825CE}" dt="2020-10-03T17:39:35.507" v="4141" actId="208"/>
          <ac:cxnSpMkLst>
            <pc:docMk/>
            <pc:sldMk cId="1825447735" sldId="1214"/>
            <ac:cxnSpMk id="11" creationId="{7B79949A-DBC2-47A9-9B89-C8260954EF3F}"/>
          </ac:cxnSpMkLst>
        </pc:cxnChg>
      </pc:sldChg>
      <pc:sldChg chg="modSp mod addCm modCm">
        <pc:chgData name="Patricia Boese" userId="339ef035-da3e-41a2-a4b8-ab838aad49e5" providerId="ADAL" clId="{B273CE6C-CD91-4F27-90E4-436F29F825CE}" dt="2020-10-03T18:50:52.961" v="4395"/>
        <pc:sldMkLst>
          <pc:docMk/>
          <pc:sldMk cId="2193233119" sldId="1216"/>
        </pc:sldMkLst>
        <pc:cxnChg chg="mod">
          <ac:chgData name="Patricia Boese" userId="339ef035-da3e-41a2-a4b8-ab838aad49e5" providerId="ADAL" clId="{B273CE6C-CD91-4F27-90E4-436F29F825CE}" dt="2020-10-03T17:40:02.917" v="4142" actId="208"/>
          <ac:cxnSpMkLst>
            <pc:docMk/>
            <pc:sldMk cId="2193233119" sldId="1216"/>
            <ac:cxnSpMk id="11" creationId="{7B79949A-DBC2-47A9-9B89-C8260954EF3F}"/>
          </ac:cxnSpMkLst>
        </pc:cxnChg>
      </pc:sldChg>
      <pc:sldChg chg="modSp mod addCm modCm">
        <pc:chgData name="Patricia Boese" userId="339ef035-da3e-41a2-a4b8-ab838aad49e5" providerId="ADAL" clId="{B273CE6C-CD91-4F27-90E4-436F29F825CE}" dt="2020-10-03T18:51:14.935" v="4397"/>
        <pc:sldMkLst>
          <pc:docMk/>
          <pc:sldMk cId="2132739967" sldId="1218"/>
        </pc:sldMkLst>
        <pc:spChg chg="mod">
          <ac:chgData name="Patricia Boese" userId="339ef035-da3e-41a2-a4b8-ab838aad49e5" providerId="ADAL" clId="{B273CE6C-CD91-4F27-90E4-436F29F825CE}" dt="2020-10-03T17:40:40.327" v="4163" actId="1038"/>
          <ac:spMkLst>
            <pc:docMk/>
            <pc:sldMk cId="2132739967" sldId="1218"/>
            <ac:spMk id="6" creationId="{17AC3B1F-966C-44D0-B85B-E7011BC23FE8}"/>
          </ac:spMkLst>
        </pc:spChg>
        <pc:picChg chg="mod">
          <ac:chgData name="Patricia Boese" userId="339ef035-da3e-41a2-a4b8-ab838aad49e5" providerId="ADAL" clId="{B273CE6C-CD91-4F27-90E4-436F29F825CE}" dt="2020-10-03T17:40:26.336" v="4158" actId="1038"/>
          <ac:picMkLst>
            <pc:docMk/>
            <pc:sldMk cId="2132739967" sldId="1218"/>
            <ac:picMk id="8" creationId="{1D7BF31B-2E5D-45FB-AAA3-6F67B653B24F}"/>
          </ac:picMkLst>
        </pc:picChg>
      </pc:sldChg>
      <pc:sldChg chg="modSp mod">
        <pc:chgData name="Patricia Boese" userId="339ef035-da3e-41a2-a4b8-ab838aad49e5" providerId="ADAL" clId="{B273CE6C-CD91-4F27-90E4-436F29F825CE}" dt="2020-10-03T17:41:18.762" v="4169" actId="113"/>
        <pc:sldMkLst>
          <pc:docMk/>
          <pc:sldMk cId="1078973202" sldId="1220"/>
        </pc:sldMkLst>
        <pc:spChg chg="mod">
          <ac:chgData name="Patricia Boese" userId="339ef035-da3e-41a2-a4b8-ab838aad49e5" providerId="ADAL" clId="{B273CE6C-CD91-4F27-90E4-436F29F825CE}" dt="2020-10-03T17:41:18.762" v="4169" actId="113"/>
          <ac:spMkLst>
            <pc:docMk/>
            <pc:sldMk cId="1078973202" sldId="1220"/>
            <ac:spMk id="2" creationId="{56B8184C-4757-416F-8768-12463C3BCD70}"/>
          </ac:spMkLst>
        </pc:spChg>
      </pc:sldChg>
      <pc:sldChg chg="modSp mod">
        <pc:chgData name="Patricia Boese" userId="339ef035-da3e-41a2-a4b8-ab838aad49e5" providerId="ADAL" clId="{B273CE6C-CD91-4F27-90E4-436F29F825CE}" dt="2020-10-03T17:42:48.199" v="4174" actId="113"/>
        <pc:sldMkLst>
          <pc:docMk/>
          <pc:sldMk cId="145113971" sldId="1226"/>
        </pc:sldMkLst>
        <pc:spChg chg="mod">
          <ac:chgData name="Patricia Boese" userId="339ef035-da3e-41a2-a4b8-ab838aad49e5" providerId="ADAL" clId="{B273CE6C-CD91-4F27-90E4-436F29F825CE}" dt="2020-10-03T17:42:48.199" v="4174" actId="113"/>
          <ac:spMkLst>
            <pc:docMk/>
            <pc:sldMk cId="145113971" sldId="1226"/>
            <ac:spMk id="2" creationId="{AB9E26B4-BDB7-4003-9A0A-2660F4D7B5E1}"/>
          </ac:spMkLst>
        </pc:spChg>
      </pc:sldChg>
      <pc:sldChg chg="addCm modCm">
        <pc:chgData name="Patricia Boese" userId="339ef035-da3e-41a2-a4b8-ab838aad49e5" providerId="ADAL" clId="{B273CE6C-CD91-4F27-90E4-436F29F825CE}" dt="2020-10-03T18:51:24.408" v="4399"/>
        <pc:sldMkLst>
          <pc:docMk/>
          <pc:sldMk cId="1532612665" sldId="1230"/>
        </pc:sldMkLst>
      </pc:sldChg>
      <pc:sldChg chg="modSp mod addCm modCm">
        <pc:chgData name="Patricia Boese" userId="339ef035-da3e-41a2-a4b8-ab838aad49e5" providerId="ADAL" clId="{B273CE6C-CD91-4F27-90E4-436F29F825CE}" dt="2020-10-03T18:43:54.948" v="4339"/>
        <pc:sldMkLst>
          <pc:docMk/>
          <pc:sldMk cId="1601851105" sldId="1231"/>
        </pc:sldMkLst>
        <pc:spChg chg="mod">
          <ac:chgData name="Patricia Boese" userId="339ef035-da3e-41a2-a4b8-ab838aad49e5" providerId="ADAL" clId="{B273CE6C-CD91-4F27-90E4-436F29F825CE}" dt="2020-10-03T17:41:28.573" v="4170" actId="20577"/>
          <ac:spMkLst>
            <pc:docMk/>
            <pc:sldMk cId="1601851105" sldId="1231"/>
            <ac:spMk id="3" creationId="{D9C577B9-CE42-49D4-B102-1562109B9015}"/>
          </ac:spMkLst>
        </pc:spChg>
      </pc:sldChg>
      <pc:sldChg chg="modSp mod">
        <pc:chgData name="Patricia Boese" userId="339ef035-da3e-41a2-a4b8-ab838aad49e5" providerId="ADAL" clId="{B273CE6C-CD91-4F27-90E4-436F29F825CE}" dt="2020-10-03T17:43:20.219" v="4179" actId="20577"/>
        <pc:sldMkLst>
          <pc:docMk/>
          <pc:sldMk cId="3729513347" sldId="1234"/>
        </pc:sldMkLst>
        <pc:spChg chg="mod">
          <ac:chgData name="Patricia Boese" userId="339ef035-da3e-41a2-a4b8-ab838aad49e5" providerId="ADAL" clId="{B273CE6C-CD91-4F27-90E4-436F29F825CE}" dt="2020-10-03T17:43:20.219" v="4179" actId="20577"/>
          <ac:spMkLst>
            <pc:docMk/>
            <pc:sldMk cId="3729513347" sldId="1234"/>
            <ac:spMk id="2" creationId="{4E478140-8C9C-4446-8F08-66E5F69AA401}"/>
          </ac:spMkLst>
        </pc:spChg>
      </pc:sldChg>
      <pc:sldChg chg="addSp delSp modSp mod addCm modCm">
        <pc:chgData name="Patricia Boese" userId="339ef035-da3e-41a2-a4b8-ab838aad49e5" providerId="ADAL" clId="{B273CE6C-CD91-4F27-90E4-436F29F825CE}" dt="2020-10-03T18:52:24.540" v="4401"/>
        <pc:sldMkLst>
          <pc:docMk/>
          <pc:sldMk cId="3906071856" sldId="1236"/>
        </pc:sldMkLst>
        <pc:spChg chg="add mod">
          <ac:chgData name="Patricia Boese" userId="339ef035-da3e-41a2-a4b8-ab838aad49e5" providerId="ADAL" clId="{B273CE6C-CD91-4F27-90E4-436F29F825CE}" dt="2020-10-03T17:46:03.098" v="4194" actId="14100"/>
          <ac:spMkLst>
            <pc:docMk/>
            <pc:sldMk cId="3906071856" sldId="1236"/>
            <ac:spMk id="10" creationId="{053013F1-98CE-4044-AFAE-1FE4563BCB0C}"/>
          </ac:spMkLst>
        </pc:spChg>
        <pc:picChg chg="add del">
          <ac:chgData name="Patricia Boese" userId="339ef035-da3e-41a2-a4b8-ab838aad49e5" providerId="ADAL" clId="{B273CE6C-CD91-4F27-90E4-436F29F825CE}" dt="2020-10-03T17:44:30.432" v="4182" actId="478"/>
          <ac:picMkLst>
            <pc:docMk/>
            <pc:sldMk cId="3906071856" sldId="1236"/>
            <ac:picMk id="6" creationId="{80067347-E763-47FF-BC3F-92A215393F60}"/>
          </ac:picMkLst>
        </pc:picChg>
        <pc:picChg chg="del">
          <ac:chgData name="Patricia Boese" userId="339ef035-da3e-41a2-a4b8-ab838aad49e5" providerId="ADAL" clId="{B273CE6C-CD91-4F27-90E4-436F29F825CE}" dt="2020-10-03T17:44:26.494" v="4180" actId="478"/>
          <ac:picMkLst>
            <pc:docMk/>
            <pc:sldMk cId="3906071856" sldId="1236"/>
            <ac:picMk id="7" creationId="{1A03F8C1-9B6C-4AF8-A19E-C4563F735B5E}"/>
          </ac:picMkLst>
        </pc:picChg>
        <pc:picChg chg="add del mod">
          <ac:chgData name="Patricia Boese" userId="339ef035-da3e-41a2-a4b8-ab838aad49e5" providerId="ADAL" clId="{B273CE6C-CD91-4F27-90E4-436F29F825CE}" dt="2020-10-03T17:47:13.118" v="4195" actId="478"/>
          <ac:picMkLst>
            <pc:docMk/>
            <pc:sldMk cId="3906071856" sldId="1236"/>
            <ac:picMk id="9" creationId="{21FC5A40-31E2-4119-AD8A-098884B43EF5}"/>
          </ac:picMkLst>
        </pc:picChg>
        <pc:picChg chg="add mod">
          <ac:chgData name="Patricia Boese" userId="339ef035-da3e-41a2-a4b8-ab838aad49e5" providerId="ADAL" clId="{B273CE6C-CD91-4F27-90E4-436F29F825CE}" dt="2020-10-03T17:47:27.169" v="4204" actId="1038"/>
          <ac:picMkLst>
            <pc:docMk/>
            <pc:sldMk cId="3906071856" sldId="1236"/>
            <ac:picMk id="12" creationId="{04D6C833-4D0B-4E0C-9F1C-6ACDFAEB66AD}"/>
          </ac:picMkLst>
        </pc:picChg>
      </pc:sldChg>
      <pc:sldChg chg="modSp mod">
        <pc:chgData name="Patricia Boese" userId="339ef035-da3e-41a2-a4b8-ab838aad49e5" providerId="ADAL" clId="{B273CE6C-CD91-4F27-90E4-436F29F825CE}" dt="2020-10-03T18:09:25.751" v="4205" actId="113"/>
        <pc:sldMkLst>
          <pc:docMk/>
          <pc:sldMk cId="3927032230" sldId="1247"/>
        </pc:sldMkLst>
        <pc:spChg chg="mod">
          <ac:chgData name="Patricia Boese" userId="339ef035-da3e-41a2-a4b8-ab838aad49e5" providerId="ADAL" clId="{B273CE6C-CD91-4F27-90E4-436F29F825CE}" dt="2020-10-03T18:09:25.751" v="4205" actId="113"/>
          <ac:spMkLst>
            <pc:docMk/>
            <pc:sldMk cId="3927032230" sldId="1247"/>
            <ac:spMk id="5" creationId="{BC557474-A83F-4DF6-918A-07215BA48B87}"/>
          </ac:spMkLst>
        </pc:spChg>
      </pc:sldChg>
      <pc:sldChg chg="modSp mod">
        <pc:chgData name="Patricia Boese" userId="339ef035-da3e-41a2-a4b8-ab838aad49e5" providerId="ADAL" clId="{B273CE6C-CD91-4F27-90E4-436F29F825CE}" dt="2020-10-03T18:09:44.263" v="4211" actId="1036"/>
        <pc:sldMkLst>
          <pc:docMk/>
          <pc:sldMk cId="2346041151" sldId="1248"/>
        </pc:sldMkLst>
        <pc:spChg chg="mod">
          <ac:chgData name="Patricia Boese" userId="339ef035-da3e-41a2-a4b8-ab838aad49e5" providerId="ADAL" clId="{B273CE6C-CD91-4F27-90E4-436F29F825CE}" dt="2020-10-03T18:09:44.263" v="4211" actId="1036"/>
          <ac:spMkLst>
            <pc:docMk/>
            <pc:sldMk cId="2346041151" sldId="1248"/>
            <ac:spMk id="5" creationId="{B68540F8-29A5-45CB-8C8F-2C9130C337F5}"/>
          </ac:spMkLst>
        </pc:spChg>
      </pc:sldChg>
      <pc:sldChg chg="addCm modCm">
        <pc:chgData name="Patricia Boese" userId="339ef035-da3e-41a2-a4b8-ab838aad49e5" providerId="ADAL" clId="{B273CE6C-CD91-4F27-90E4-436F29F825CE}" dt="2020-10-03T18:52:44.547" v="4403"/>
        <pc:sldMkLst>
          <pc:docMk/>
          <pc:sldMk cId="301422690" sldId="1249"/>
        </pc:sldMkLst>
      </pc:sldChg>
      <pc:sldChg chg="modSp mod">
        <pc:chgData name="Patricia Boese" userId="339ef035-da3e-41a2-a4b8-ab838aad49e5" providerId="ADAL" clId="{B273CE6C-CD91-4F27-90E4-436F29F825CE}" dt="2020-10-03T18:11:35.263" v="4239" actId="1036"/>
        <pc:sldMkLst>
          <pc:docMk/>
          <pc:sldMk cId="2217023812" sldId="1254"/>
        </pc:sldMkLst>
        <pc:spChg chg="mod">
          <ac:chgData name="Patricia Boese" userId="339ef035-da3e-41a2-a4b8-ab838aad49e5" providerId="ADAL" clId="{B273CE6C-CD91-4F27-90E4-436F29F825CE}" dt="2020-10-03T18:11:35.263" v="4239" actId="1036"/>
          <ac:spMkLst>
            <pc:docMk/>
            <pc:sldMk cId="2217023812" sldId="1254"/>
            <ac:spMk id="4" creationId="{76F06BF8-95F2-4D9F-9580-AC3AB2D72DF7}"/>
          </ac:spMkLst>
        </pc:spChg>
      </pc:sldChg>
      <pc:sldChg chg="modSp mod">
        <pc:chgData name="Patricia Boese" userId="339ef035-da3e-41a2-a4b8-ab838aad49e5" providerId="ADAL" clId="{B273CE6C-CD91-4F27-90E4-436F29F825CE}" dt="2020-10-03T18:11:46.836" v="4240" actId="113"/>
        <pc:sldMkLst>
          <pc:docMk/>
          <pc:sldMk cId="1643106512" sldId="1256"/>
        </pc:sldMkLst>
        <pc:spChg chg="mod">
          <ac:chgData name="Patricia Boese" userId="339ef035-da3e-41a2-a4b8-ab838aad49e5" providerId="ADAL" clId="{B273CE6C-CD91-4F27-90E4-436F29F825CE}" dt="2020-10-03T18:11:46.836" v="4240" actId="113"/>
          <ac:spMkLst>
            <pc:docMk/>
            <pc:sldMk cId="1643106512" sldId="1256"/>
            <ac:spMk id="2" creationId="{311CE70D-CD1A-4508-A0A2-8B006279C5A5}"/>
          </ac:spMkLst>
        </pc:spChg>
      </pc:sldChg>
      <pc:sldChg chg="modSp mod">
        <pc:chgData name="Patricia Boese" userId="339ef035-da3e-41a2-a4b8-ab838aad49e5" providerId="ADAL" clId="{B273CE6C-CD91-4F27-90E4-436F29F825CE}" dt="2020-09-27T12:31:13.403" v="15" actId="113"/>
        <pc:sldMkLst>
          <pc:docMk/>
          <pc:sldMk cId="829761498" sldId="1261"/>
        </pc:sldMkLst>
        <pc:spChg chg="mod">
          <ac:chgData name="Patricia Boese" userId="339ef035-da3e-41a2-a4b8-ab838aad49e5" providerId="ADAL" clId="{B273CE6C-CD91-4F27-90E4-436F29F825CE}" dt="2020-09-27T12:31:13.403" v="15" actId="113"/>
          <ac:spMkLst>
            <pc:docMk/>
            <pc:sldMk cId="829761498" sldId="1261"/>
            <ac:spMk id="4" creationId="{2CF45B87-4C6A-4B06-ACF3-63C3F19203F1}"/>
          </ac:spMkLst>
        </pc:spChg>
      </pc:sldChg>
      <pc:sldChg chg="modSp mod addCm modCm">
        <pc:chgData name="Patricia Boese" userId="339ef035-da3e-41a2-a4b8-ab838aad49e5" providerId="ADAL" clId="{B273CE6C-CD91-4F27-90E4-436F29F825CE}" dt="2020-10-03T18:44:08.126" v="4341"/>
        <pc:sldMkLst>
          <pc:docMk/>
          <pc:sldMk cId="3154153660" sldId="1263"/>
        </pc:sldMkLst>
        <pc:spChg chg="mod">
          <ac:chgData name="Patricia Boese" userId="339ef035-da3e-41a2-a4b8-ab838aad49e5" providerId="ADAL" clId="{B273CE6C-CD91-4F27-90E4-436F29F825CE}" dt="2020-10-03T18:13:45.663" v="4280" actId="20577"/>
          <ac:spMkLst>
            <pc:docMk/>
            <pc:sldMk cId="3154153660" sldId="1263"/>
            <ac:spMk id="3" creationId="{D9C577B9-CE42-49D4-B102-1562109B9015}"/>
          </ac:spMkLst>
        </pc:spChg>
      </pc:sldChg>
      <pc:sldChg chg="modSp mod addCm modCm">
        <pc:chgData name="Patricia Boese" userId="339ef035-da3e-41a2-a4b8-ab838aad49e5" providerId="ADAL" clId="{B273CE6C-CD91-4F27-90E4-436F29F825CE}" dt="2020-10-03T18:44:12.622" v="4343"/>
        <pc:sldMkLst>
          <pc:docMk/>
          <pc:sldMk cId="1563304482" sldId="1268"/>
        </pc:sldMkLst>
        <pc:spChg chg="mod">
          <ac:chgData name="Patricia Boese" userId="339ef035-da3e-41a2-a4b8-ab838aad49e5" providerId="ADAL" clId="{B273CE6C-CD91-4F27-90E4-436F29F825CE}" dt="2020-10-03T18:15:13.352" v="4282" actId="6549"/>
          <ac:spMkLst>
            <pc:docMk/>
            <pc:sldMk cId="1563304482" sldId="1268"/>
            <ac:spMk id="3" creationId="{D9C577B9-CE42-49D4-B102-1562109B9015}"/>
          </ac:spMkLst>
        </pc:spChg>
      </pc:sldChg>
      <pc:sldChg chg="modSp mod addCm modCm">
        <pc:chgData name="Patricia Boese" userId="339ef035-da3e-41a2-a4b8-ab838aad49e5" providerId="ADAL" clId="{B273CE6C-CD91-4F27-90E4-436F29F825CE}" dt="2020-10-03T18:44:15.925" v="4345"/>
        <pc:sldMkLst>
          <pc:docMk/>
          <pc:sldMk cId="855321506" sldId="1269"/>
        </pc:sldMkLst>
        <pc:spChg chg="mod">
          <ac:chgData name="Patricia Boese" userId="339ef035-da3e-41a2-a4b8-ab838aad49e5" providerId="ADAL" clId="{B273CE6C-CD91-4F27-90E4-436F29F825CE}" dt="2020-10-03T18:15:36.763" v="4283" actId="20577"/>
          <ac:spMkLst>
            <pc:docMk/>
            <pc:sldMk cId="855321506" sldId="1269"/>
            <ac:spMk id="3" creationId="{D9C577B9-CE42-49D4-B102-1562109B9015}"/>
          </ac:spMkLst>
        </pc:spChg>
      </pc:sldChg>
      <pc:sldChg chg="addCm modCm">
        <pc:chgData name="Patricia Boese" userId="339ef035-da3e-41a2-a4b8-ab838aad49e5" providerId="ADAL" clId="{B273CE6C-CD91-4F27-90E4-436F29F825CE}" dt="2020-10-03T18:34:49.431" v="4315"/>
        <pc:sldMkLst>
          <pc:docMk/>
          <pc:sldMk cId="1816052113" sldId="1270"/>
        </pc:sldMkLst>
      </pc:sldChg>
      <pc:sldChg chg="addCm modCm">
        <pc:chgData name="Patricia Boese" userId="339ef035-da3e-41a2-a4b8-ab838aad49e5" providerId="ADAL" clId="{B273CE6C-CD91-4F27-90E4-436F29F825CE}" dt="2020-10-03T18:35:12.246" v="4317"/>
        <pc:sldMkLst>
          <pc:docMk/>
          <pc:sldMk cId="1341902659" sldId="1271"/>
        </pc:sldMkLst>
      </pc:sldChg>
      <pc:sldChg chg="addCm modCm">
        <pc:chgData name="Patricia Boese" userId="339ef035-da3e-41a2-a4b8-ab838aad49e5" providerId="ADAL" clId="{B273CE6C-CD91-4F27-90E4-436F29F825CE}" dt="2020-10-03T18:35:45.800" v="4319"/>
        <pc:sldMkLst>
          <pc:docMk/>
          <pc:sldMk cId="1642232584" sldId="1274"/>
        </pc:sldMkLst>
      </pc:sldChg>
      <pc:sldChg chg="modSp mod">
        <pc:chgData name="Patricia Boese" userId="339ef035-da3e-41a2-a4b8-ab838aad49e5" providerId="ADAL" clId="{B273CE6C-CD91-4F27-90E4-436F29F825CE}" dt="2020-09-27T12:33:27.222" v="69" actId="1038"/>
        <pc:sldMkLst>
          <pc:docMk/>
          <pc:sldMk cId="1720558952" sldId="1277"/>
        </pc:sldMkLst>
        <pc:spChg chg="mod">
          <ac:chgData name="Patricia Boese" userId="339ef035-da3e-41a2-a4b8-ab838aad49e5" providerId="ADAL" clId="{B273CE6C-CD91-4F27-90E4-436F29F825CE}" dt="2020-09-27T12:33:27.222" v="69" actId="1038"/>
          <ac:spMkLst>
            <pc:docMk/>
            <pc:sldMk cId="1720558952" sldId="1277"/>
            <ac:spMk id="4" creationId="{994056C2-5ED8-43F1-84A6-1704929488DC}"/>
          </ac:spMkLst>
        </pc:spChg>
      </pc:sldChg>
      <pc:sldChg chg="modSp mod">
        <pc:chgData name="Patricia Boese" userId="339ef035-da3e-41a2-a4b8-ab838aad49e5" providerId="ADAL" clId="{B273CE6C-CD91-4F27-90E4-436F29F825CE}" dt="2020-10-03T18:18:16.400" v="4284" actId="113"/>
        <pc:sldMkLst>
          <pc:docMk/>
          <pc:sldMk cId="1277825921" sldId="1280"/>
        </pc:sldMkLst>
        <pc:spChg chg="mod">
          <ac:chgData name="Patricia Boese" userId="339ef035-da3e-41a2-a4b8-ab838aad49e5" providerId="ADAL" clId="{B273CE6C-CD91-4F27-90E4-436F29F825CE}" dt="2020-10-03T18:18:16.400" v="4284" actId="113"/>
          <ac:spMkLst>
            <pc:docMk/>
            <pc:sldMk cId="1277825921" sldId="1280"/>
            <ac:spMk id="2" creationId="{7CCF7DFE-30F2-457F-AA96-E74127A49384}"/>
          </ac:spMkLst>
        </pc:spChg>
      </pc:sldChg>
      <pc:sldChg chg="modSp mod">
        <pc:chgData name="Patricia Boese" userId="339ef035-da3e-41a2-a4b8-ab838aad49e5" providerId="ADAL" clId="{B273CE6C-CD91-4F27-90E4-436F29F825CE}" dt="2020-10-03T18:18:30.127" v="4285" actId="113"/>
        <pc:sldMkLst>
          <pc:docMk/>
          <pc:sldMk cId="2658727266" sldId="1281"/>
        </pc:sldMkLst>
        <pc:spChg chg="mod">
          <ac:chgData name="Patricia Boese" userId="339ef035-da3e-41a2-a4b8-ab838aad49e5" providerId="ADAL" clId="{B273CE6C-CD91-4F27-90E4-436F29F825CE}" dt="2020-10-03T18:18:30.127" v="4285" actId="113"/>
          <ac:spMkLst>
            <pc:docMk/>
            <pc:sldMk cId="2658727266" sldId="1281"/>
            <ac:spMk id="2" creationId="{251AD663-6491-49A3-BBD9-EE99416B521F}"/>
          </ac:spMkLst>
        </pc:spChg>
      </pc:sldChg>
      <pc:sldChg chg="addCm modCm">
        <pc:chgData name="Patricia Boese" userId="339ef035-da3e-41a2-a4b8-ab838aad49e5" providerId="ADAL" clId="{B273CE6C-CD91-4F27-90E4-436F29F825CE}" dt="2020-10-03T18:20:48.628" v="4288"/>
        <pc:sldMkLst>
          <pc:docMk/>
          <pc:sldMk cId="1883683236" sldId="1288"/>
        </pc:sldMkLst>
      </pc:sldChg>
      <pc:sldChg chg="modSp addCm modCm">
        <pc:chgData name="Patricia Boese" userId="339ef035-da3e-41a2-a4b8-ab838aad49e5" providerId="ADAL" clId="{B273CE6C-CD91-4F27-90E4-436F29F825CE}" dt="2020-10-03T18:21:45.250" v="4294" actId="1076"/>
        <pc:sldMkLst>
          <pc:docMk/>
          <pc:sldMk cId="3487857799" sldId="1289"/>
        </pc:sldMkLst>
        <pc:picChg chg="mod">
          <ac:chgData name="Patricia Boese" userId="339ef035-da3e-41a2-a4b8-ab838aad49e5" providerId="ADAL" clId="{B273CE6C-CD91-4F27-90E4-436F29F825CE}" dt="2020-10-03T18:21:31.508" v="4292" actId="1076"/>
          <ac:picMkLst>
            <pc:docMk/>
            <pc:sldMk cId="3487857799" sldId="1289"/>
            <ac:picMk id="1028" creationId="{D525C5D2-30B6-4CF2-98DC-592ED3D99635}"/>
          </ac:picMkLst>
        </pc:picChg>
        <pc:picChg chg="mod">
          <ac:chgData name="Patricia Boese" userId="339ef035-da3e-41a2-a4b8-ab838aad49e5" providerId="ADAL" clId="{B273CE6C-CD91-4F27-90E4-436F29F825CE}" dt="2020-10-03T18:21:45.250" v="4294" actId="1076"/>
          <ac:picMkLst>
            <pc:docMk/>
            <pc:sldMk cId="3487857799" sldId="1289"/>
            <ac:picMk id="1030" creationId="{94E2E8F1-DCB3-4C68-A88C-4EB9C3855800}"/>
          </ac:picMkLst>
        </pc:picChg>
      </pc:sldChg>
      <pc:sldChg chg="addCm modCm">
        <pc:chgData name="Patricia Boese" userId="339ef035-da3e-41a2-a4b8-ab838aad49e5" providerId="ADAL" clId="{B273CE6C-CD91-4F27-90E4-436F29F825CE}" dt="2020-10-03T18:26:49.442" v="4296"/>
        <pc:sldMkLst>
          <pc:docMk/>
          <pc:sldMk cId="1548246766" sldId="1292"/>
        </pc:sldMkLst>
      </pc:sldChg>
      <pc:sldChg chg="addCm modCm">
        <pc:chgData name="Patricia Boese" userId="339ef035-da3e-41a2-a4b8-ab838aad49e5" providerId="ADAL" clId="{B273CE6C-CD91-4F27-90E4-436F29F825CE}" dt="2020-10-03T18:27:00.146" v="4298"/>
        <pc:sldMkLst>
          <pc:docMk/>
          <pc:sldMk cId="2420260865" sldId="1293"/>
        </pc:sldMkLst>
      </pc:sldChg>
      <pc:sldChg chg="modSp mod">
        <pc:chgData name="Patricia Boese" userId="339ef035-da3e-41a2-a4b8-ab838aad49e5" providerId="ADAL" clId="{B273CE6C-CD91-4F27-90E4-436F29F825CE}" dt="2020-10-03T18:27:15.542" v="4299" actId="113"/>
        <pc:sldMkLst>
          <pc:docMk/>
          <pc:sldMk cId="2560729447" sldId="1294"/>
        </pc:sldMkLst>
        <pc:spChg chg="mod">
          <ac:chgData name="Patricia Boese" userId="339ef035-da3e-41a2-a4b8-ab838aad49e5" providerId="ADAL" clId="{B273CE6C-CD91-4F27-90E4-436F29F825CE}" dt="2020-10-03T18:27:15.542" v="4299" actId="113"/>
          <ac:spMkLst>
            <pc:docMk/>
            <pc:sldMk cId="2560729447" sldId="1294"/>
            <ac:spMk id="2" creationId="{BF1F7148-C944-4290-9CF8-A5648ABAA3D3}"/>
          </ac:spMkLst>
        </pc:spChg>
      </pc:sldChg>
      <pc:sldChg chg="addSp modSp mod addCm modCm">
        <pc:chgData name="Patricia Boese" userId="339ef035-da3e-41a2-a4b8-ab838aad49e5" providerId="ADAL" clId="{B273CE6C-CD91-4F27-90E4-436F29F825CE}" dt="2020-10-03T18:31:21.087" v="4313"/>
        <pc:sldMkLst>
          <pc:docMk/>
          <pc:sldMk cId="4268260664" sldId="1295"/>
        </pc:sldMkLst>
        <pc:picChg chg="mod">
          <ac:chgData name="Patricia Boese" userId="339ef035-da3e-41a2-a4b8-ab838aad49e5" providerId="ADAL" clId="{B273CE6C-CD91-4F27-90E4-436F29F825CE}" dt="2020-10-03T18:30:45.334" v="4312" actId="1076"/>
          <ac:picMkLst>
            <pc:docMk/>
            <pc:sldMk cId="4268260664" sldId="1295"/>
            <ac:picMk id="6" creationId="{C673322E-77EE-4DF8-9867-95C75C01A82F}"/>
          </ac:picMkLst>
        </pc:picChg>
        <pc:picChg chg="add mod">
          <ac:chgData name="Patricia Boese" userId="339ef035-da3e-41a2-a4b8-ab838aad49e5" providerId="ADAL" clId="{B273CE6C-CD91-4F27-90E4-436F29F825CE}" dt="2020-10-03T18:30:38.647" v="4311" actId="14100"/>
          <ac:picMkLst>
            <pc:docMk/>
            <pc:sldMk cId="4268260664" sldId="1295"/>
            <ac:picMk id="7" creationId="{5ADBD20F-951F-487C-8F98-70C65A0EB6DC}"/>
          </ac:picMkLst>
        </pc:picChg>
      </pc:sldChg>
      <pc:sldChg chg="modSp mod">
        <pc:chgData name="Patricia Boese" userId="339ef035-da3e-41a2-a4b8-ab838aad49e5" providerId="ADAL" clId="{B273CE6C-CD91-4F27-90E4-436F29F825CE}" dt="2020-10-03T18:28:06.903" v="4302" actId="113"/>
        <pc:sldMkLst>
          <pc:docMk/>
          <pc:sldMk cId="1900226362" sldId="1296"/>
        </pc:sldMkLst>
        <pc:spChg chg="mod">
          <ac:chgData name="Patricia Boese" userId="339ef035-da3e-41a2-a4b8-ab838aad49e5" providerId="ADAL" clId="{B273CE6C-CD91-4F27-90E4-436F29F825CE}" dt="2020-10-03T18:28:06.903" v="4302" actId="113"/>
          <ac:spMkLst>
            <pc:docMk/>
            <pc:sldMk cId="1900226362" sldId="1296"/>
            <ac:spMk id="2" creationId="{5DE8084D-7137-4827-B600-7CA4AA91F053}"/>
          </ac:spMkLst>
        </pc:spChg>
      </pc:sldChg>
      <pc:sldChg chg="modSp mod addCm modCm">
        <pc:chgData name="Patricia Boese" userId="339ef035-da3e-41a2-a4b8-ab838aad49e5" providerId="ADAL" clId="{B273CE6C-CD91-4F27-90E4-436F29F825CE}" dt="2020-10-03T18:54:46.871" v="4432" actId="14100"/>
        <pc:sldMkLst>
          <pc:docMk/>
          <pc:sldMk cId="1550429435" sldId="1305"/>
        </pc:sldMkLst>
        <pc:spChg chg="mod">
          <ac:chgData name="Patricia Boese" userId="339ef035-da3e-41a2-a4b8-ab838aad49e5" providerId="ADAL" clId="{B273CE6C-CD91-4F27-90E4-436F29F825CE}" dt="2020-10-03T18:54:46.871" v="4432" actId="14100"/>
          <ac:spMkLst>
            <pc:docMk/>
            <pc:sldMk cId="1550429435" sldId="1305"/>
            <ac:spMk id="3" creationId="{D9C577B9-CE42-49D4-B102-1562109B9015}"/>
          </ac:spMkLst>
        </pc:spChg>
      </pc:sldChg>
      <pc:sldChg chg="modSp mod">
        <pc:chgData name="Patricia Boese" userId="339ef035-da3e-41a2-a4b8-ab838aad49e5" providerId="ADAL" clId="{B273CE6C-CD91-4F27-90E4-436F29F825CE}" dt="2020-10-03T18:57:05.856" v="4468" actId="113"/>
        <pc:sldMkLst>
          <pc:docMk/>
          <pc:sldMk cId="457360645" sldId="1306"/>
        </pc:sldMkLst>
        <pc:spChg chg="mod">
          <ac:chgData name="Patricia Boese" userId="339ef035-da3e-41a2-a4b8-ab838aad49e5" providerId="ADAL" clId="{B273CE6C-CD91-4F27-90E4-436F29F825CE}" dt="2020-10-03T18:57:05.856" v="4468" actId="113"/>
          <ac:spMkLst>
            <pc:docMk/>
            <pc:sldMk cId="457360645" sldId="1306"/>
            <ac:spMk id="2" creationId="{B6CDD3B6-F4E6-444B-B82A-408E8F5F4C24}"/>
          </ac:spMkLst>
        </pc:spChg>
      </pc:sldChg>
      <pc:sldChg chg="modSp mod addCm modCm">
        <pc:chgData name="Patricia Boese" userId="339ef035-da3e-41a2-a4b8-ab838aad49e5" providerId="ADAL" clId="{B273CE6C-CD91-4F27-90E4-436F29F825CE}" dt="2020-10-03T18:56:20.079" v="4467" actId="14100"/>
        <pc:sldMkLst>
          <pc:docMk/>
          <pc:sldMk cId="3012489279" sldId="1307"/>
        </pc:sldMkLst>
        <pc:spChg chg="mod">
          <ac:chgData name="Patricia Boese" userId="339ef035-da3e-41a2-a4b8-ab838aad49e5" providerId="ADAL" clId="{B273CE6C-CD91-4F27-90E4-436F29F825CE}" dt="2020-10-03T18:56:20.079" v="4467" actId="14100"/>
          <ac:spMkLst>
            <pc:docMk/>
            <pc:sldMk cId="3012489279" sldId="1307"/>
            <ac:spMk id="3" creationId="{D9C577B9-CE42-49D4-B102-1562109B9015}"/>
          </ac:spMkLst>
        </pc:spChg>
      </pc:sldChg>
      <pc:sldChg chg="modSp mod">
        <pc:chgData name="Patricia Boese" userId="339ef035-da3e-41a2-a4b8-ab838aad49e5" providerId="ADAL" clId="{B273CE6C-CD91-4F27-90E4-436F29F825CE}" dt="2020-10-03T18:57:21.020" v="4480" actId="1038"/>
        <pc:sldMkLst>
          <pc:docMk/>
          <pc:sldMk cId="3671899313" sldId="1308"/>
        </pc:sldMkLst>
        <pc:spChg chg="mod">
          <ac:chgData name="Patricia Boese" userId="339ef035-da3e-41a2-a4b8-ab838aad49e5" providerId="ADAL" clId="{B273CE6C-CD91-4F27-90E4-436F29F825CE}" dt="2020-10-03T18:57:21.020" v="4480" actId="1038"/>
          <ac:spMkLst>
            <pc:docMk/>
            <pc:sldMk cId="3671899313" sldId="1308"/>
            <ac:spMk id="5" creationId="{4A802DF0-FB07-48B5-974E-01F48DE090CE}"/>
          </ac:spMkLst>
        </pc:spChg>
      </pc:sldChg>
      <pc:sldChg chg="addSp modSp mod addCm modCm">
        <pc:chgData name="Patricia Boese" userId="339ef035-da3e-41a2-a4b8-ab838aad49e5" providerId="ADAL" clId="{B273CE6C-CD91-4F27-90E4-436F29F825CE}" dt="2020-10-03T18:58:17.574" v="4482"/>
        <pc:sldMkLst>
          <pc:docMk/>
          <pc:sldMk cId="1537538297" sldId="1309"/>
        </pc:sldMkLst>
        <pc:picChg chg="add mod">
          <ac:chgData name="Patricia Boese" userId="339ef035-da3e-41a2-a4b8-ab838aad49e5" providerId="ADAL" clId="{B273CE6C-CD91-4F27-90E4-436F29F825CE}" dt="2020-09-27T12:39:28.969" v="93" actId="1076"/>
          <ac:picMkLst>
            <pc:docMk/>
            <pc:sldMk cId="1537538297" sldId="1309"/>
            <ac:picMk id="5" creationId="{6C9DB7FD-75CC-4769-8A66-FA1A886452EE}"/>
          </ac:picMkLst>
        </pc:picChg>
      </pc:sldChg>
      <pc:sldChg chg="addCm modCm">
        <pc:chgData name="Patricia Boese" userId="339ef035-da3e-41a2-a4b8-ab838aad49e5" providerId="ADAL" clId="{B273CE6C-CD91-4F27-90E4-436F29F825CE}" dt="2020-10-03T18:59:24.645" v="4485"/>
        <pc:sldMkLst>
          <pc:docMk/>
          <pc:sldMk cId="1432948735" sldId="1311"/>
        </pc:sldMkLst>
      </pc:sldChg>
      <pc:sldChg chg="addCm modCm">
        <pc:chgData name="Patricia Boese" userId="339ef035-da3e-41a2-a4b8-ab838aad49e5" providerId="ADAL" clId="{B273CE6C-CD91-4F27-90E4-436F29F825CE}" dt="2020-10-03T18:59:33.822" v="4487"/>
        <pc:sldMkLst>
          <pc:docMk/>
          <pc:sldMk cId="1826513276" sldId="1312"/>
        </pc:sldMkLst>
      </pc:sldChg>
      <pc:sldChg chg="addSp modSp mod addCm modCm">
        <pc:chgData name="Patricia Boese" userId="339ef035-da3e-41a2-a4b8-ab838aad49e5" providerId="ADAL" clId="{B273CE6C-CD91-4F27-90E4-436F29F825CE}" dt="2020-10-03T19:00:09.799" v="4489"/>
        <pc:sldMkLst>
          <pc:docMk/>
          <pc:sldMk cId="1033449711" sldId="1315"/>
        </pc:sldMkLst>
        <pc:spChg chg="mod">
          <ac:chgData name="Patricia Boese" userId="339ef035-da3e-41a2-a4b8-ab838aad49e5" providerId="ADAL" clId="{B273CE6C-CD91-4F27-90E4-436F29F825CE}" dt="2020-09-27T12:41:42.623" v="102" actId="6549"/>
          <ac:spMkLst>
            <pc:docMk/>
            <pc:sldMk cId="1033449711" sldId="1315"/>
            <ac:spMk id="7" creationId="{72FD01C9-9A43-4DF9-A926-72D71BC910CB}"/>
          </ac:spMkLst>
        </pc:spChg>
        <pc:picChg chg="add mod">
          <ac:chgData name="Patricia Boese" userId="339ef035-da3e-41a2-a4b8-ab838aad49e5" providerId="ADAL" clId="{B273CE6C-CD91-4F27-90E4-436F29F825CE}" dt="2020-09-27T12:41:11.968" v="101" actId="1076"/>
          <ac:picMkLst>
            <pc:docMk/>
            <pc:sldMk cId="1033449711" sldId="1315"/>
            <ac:picMk id="5" creationId="{948526CE-C30C-4118-8037-9A0DA5F3E4C8}"/>
          </ac:picMkLst>
        </pc:picChg>
      </pc:sldChg>
      <pc:sldChg chg="modSp mod">
        <pc:chgData name="Patricia Boese" userId="339ef035-da3e-41a2-a4b8-ab838aad49e5" providerId="ADAL" clId="{B273CE6C-CD91-4F27-90E4-436F29F825CE}" dt="2020-10-03T19:00:17.711" v="4500" actId="1038"/>
        <pc:sldMkLst>
          <pc:docMk/>
          <pc:sldMk cId="4283982640" sldId="1316"/>
        </pc:sldMkLst>
        <pc:spChg chg="mod">
          <ac:chgData name="Patricia Boese" userId="339ef035-da3e-41a2-a4b8-ab838aad49e5" providerId="ADAL" clId="{B273CE6C-CD91-4F27-90E4-436F29F825CE}" dt="2020-10-03T19:00:17.711" v="4500" actId="1038"/>
          <ac:spMkLst>
            <pc:docMk/>
            <pc:sldMk cId="4283982640" sldId="1316"/>
            <ac:spMk id="4" creationId="{9478813B-3BC6-45CD-844A-A8681D3D2CB6}"/>
          </ac:spMkLst>
        </pc:spChg>
      </pc:sldChg>
      <pc:sldChg chg="modSp mod addCm modCm">
        <pc:chgData name="Patricia Boese" userId="339ef035-da3e-41a2-a4b8-ab838aad49e5" providerId="ADAL" clId="{B273CE6C-CD91-4F27-90E4-436F29F825CE}" dt="2020-10-03T19:01:22.074" v="4509" actId="113"/>
        <pc:sldMkLst>
          <pc:docMk/>
          <pc:sldMk cId="1150053953" sldId="1317"/>
        </pc:sldMkLst>
        <pc:spChg chg="mod">
          <ac:chgData name="Patricia Boese" userId="339ef035-da3e-41a2-a4b8-ab838aad49e5" providerId="ADAL" clId="{B273CE6C-CD91-4F27-90E4-436F29F825CE}" dt="2020-10-03T19:01:22.074" v="4509" actId="113"/>
          <ac:spMkLst>
            <pc:docMk/>
            <pc:sldMk cId="1150053953" sldId="1317"/>
            <ac:spMk id="2" creationId="{00473B81-99F5-49F4-BF92-7250606BBFDE}"/>
          </ac:spMkLst>
        </pc:spChg>
      </pc:sldChg>
      <pc:sldChg chg="addSp delSp modSp mod addCm modCm">
        <pc:chgData name="Patricia Boese" userId="339ef035-da3e-41a2-a4b8-ab838aad49e5" providerId="ADAL" clId="{B273CE6C-CD91-4F27-90E4-436F29F825CE}" dt="2020-10-04T16:57:30.445" v="5365" actId="1076"/>
        <pc:sldMkLst>
          <pc:docMk/>
          <pc:sldMk cId="1138587057" sldId="1318"/>
        </pc:sldMkLst>
        <pc:spChg chg="del">
          <ac:chgData name="Patricia Boese" userId="339ef035-da3e-41a2-a4b8-ab838aad49e5" providerId="ADAL" clId="{B273CE6C-CD91-4F27-90E4-436F29F825CE}" dt="2020-10-03T19:01:50.449" v="4510" actId="478"/>
          <ac:spMkLst>
            <pc:docMk/>
            <pc:sldMk cId="1138587057" sldId="1318"/>
            <ac:spMk id="2" creationId="{00473B81-99F5-49F4-BF92-7250606BBFDE}"/>
          </ac:spMkLst>
        </pc:spChg>
        <pc:spChg chg="add del mod">
          <ac:chgData name="Patricia Boese" userId="339ef035-da3e-41a2-a4b8-ab838aad49e5" providerId="ADAL" clId="{B273CE6C-CD91-4F27-90E4-436F29F825CE}" dt="2020-10-03T19:01:52.167" v="4511" actId="478"/>
          <ac:spMkLst>
            <pc:docMk/>
            <pc:sldMk cId="1138587057" sldId="1318"/>
            <ac:spMk id="7" creationId="{7A9A8C12-E8E5-45B1-8886-D2CC7FBCB1E2}"/>
          </ac:spMkLst>
        </pc:spChg>
        <pc:picChg chg="mod">
          <ac:chgData name="Patricia Boese" userId="339ef035-da3e-41a2-a4b8-ab838aad49e5" providerId="ADAL" clId="{B273CE6C-CD91-4F27-90E4-436F29F825CE}" dt="2020-10-03T19:02:21.556" v="4524" actId="1038"/>
          <ac:picMkLst>
            <pc:docMk/>
            <pc:sldMk cId="1138587057" sldId="1318"/>
            <ac:picMk id="6" creationId="{991B66BB-7070-4E5C-AB6D-2EBBEE28BF66}"/>
          </ac:picMkLst>
        </pc:picChg>
        <pc:cxnChg chg="mod">
          <ac:chgData name="Patricia Boese" userId="339ef035-da3e-41a2-a4b8-ab838aad49e5" providerId="ADAL" clId="{B273CE6C-CD91-4F27-90E4-436F29F825CE}" dt="2020-10-04T16:57:30.445" v="5365" actId="1076"/>
          <ac:cxnSpMkLst>
            <pc:docMk/>
            <pc:sldMk cId="1138587057" sldId="1318"/>
            <ac:cxnSpMk id="9" creationId="{E081BF8E-EB71-4FB6-9476-7E70C4356863}"/>
          </ac:cxnSpMkLst>
        </pc:cxnChg>
      </pc:sldChg>
      <pc:sldChg chg="addSp delSp modSp mod addCm modCm">
        <pc:chgData name="Patricia Boese" userId="339ef035-da3e-41a2-a4b8-ab838aad49e5" providerId="ADAL" clId="{B273CE6C-CD91-4F27-90E4-436F29F825CE}" dt="2020-10-04T16:58:09.033" v="5375" actId="1038"/>
        <pc:sldMkLst>
          <pc:docMk/>
          <pc:sldMk cId="2744917043" sldId="1319"/>
        </pc:sldMkLst>
        <pc:spChg chg="add mod">
          <ac:chgData name="Patricia Boese" userId="339ef035-da3e-41a2-a4b8-ab838aad49e5" providerId="ADAL" clId="{B273CE6C-CD91-4F27-90E4-436F29F825CE}" dt="2020-10-04T16:58:09.033" v="5375" actId="1038"/>
          <ac:spMkLst>
            <pc:docMk/>
            <pc:sldMk cId="2744917043" sldId="1319"/>
            <ac:spMk id="2" creationId="{27CF0D55-9EEE-4DEF-817E-85033F7A3AD2}"/>
          </ac:spMkLst>
        </pc:spChg>
        <pc:spChg chg="del">
          <ac:chgData name="Patricia Boese" userId="339ef035-da3e-41a2-a4b8-ab838aad49e5" providerId="ADAL" clId="{B273CE6C-CD91-4F27-90E4-436F29F825CE}" dt="2020-10-03T19:02:11.988" v="4515" actId="478"/>
          <ac:spMkLst>
            <pc:docMk/>
            <pc:sldMk cId="2744917043" sldId="1319"/>
            <ac:spMk id="2" creationId="{BF5CE131-FE61-4C58-895F-4A0F3F069C7F}"/>
          </ac:spMkLst>
        </pc:spChg>
        <pc:spChg chg="add del mod">
          <ac:chgData name="Patricia Boese" userId="339ef035-da3e-41a2-a4b8-ab838aad49e5" providerId="ADAL" clId="{B273CE6C-CD91-4F27-90E4-436F29F825CE}" dt="2020-10-03T19:02:12.558" v="4516" actId="478"/>
          <ac:spMkLst>
            <pc:docMk/>
            <pc:sldMk cId="2744917043" sldId="1319"/>
            <ac:spMk id="8" creationId="{A342A37B-E46C-4268-AD0B-BE11C865F58E}"/>
          </ac:spMkLst>
        </pc:spChg>
        <pc:picChg chg="mod">
          <ac:chgData name="Patricia Boese" userId="339ef035-da3e-41a2-a4b8-ab838aad49e5" providerId="ADAL" clId="{B273CE6C-CD91-4F27-90E4-436F29F825CE}" dt="2020-10-03T19:02:32.777" v="4563" actId="1037"/>
          <ac:picMkLst>
            <pc:docMk/>
            <pc:sldMk cId="2744917043" sldId="1319"/>
            <ac:picMk id="6" creationId="{A9F1C930-6D35-42F9-80C4-A7671C43686A}"/>
          </ac:picMkLst>
        </pc:picChg>
        <pc:cxnChg chg="mod">
          <ac:chgData name="Patricia Boese" userId="339ef035-da3e-41a2-a4b8-ab838aad49e5" providerId="ADAL" clId="{B273CE6C-CD91-4F27-90E4-436F29F825CE}" dt="2020-10-03T19:02:39.128" v="4564" actId="1076"/>
          <ac:cxnSpMkLst>
            <pc:docMk/>
            <pc:sldMk cId="2744917043" sldId="1319"/>
            <ac:cxnSpMk id="7" creationId="{EAAB4570-AA2D-43AB-A2A8-91EDC8465B11}"/>
          </ac:cxnSpMkLst>
        </pc:cxnChg>
      </pc:sldChg>
      <pc:sldChg chg="addSp delSp modSp mod addCm modCm">
        <pc:chgData name="Patricia Boese" userId="339ef035-da3e-41a2-a4b8-ab838aad49e5" providerId="ADAL" clId="{B273CE6C-CD91-4F27-90E4-436F29F825CE}" dt="2020-10-04T16:58:20.305" v="5376" actId="1076"/>
        <pc:sldMkLst>
          <pc:docMk/>
          <pc:sldMk cId="455410284" sldId="1320"/>
        </pc:sldMkLst>
        <pc:spChg chg="del">
          <ac:chgData name="Patricia Boese" userId="339ef035-da3e-41a2-a4b8-ab838aad49e5" providerId="ADAL" clId="{B273CE6C-CD91-4F27-90E4-436F29F825CE}" dt="2020-10-03T19:02:44.903" v="4565" actId="478"/>
          <ac:spMkLst>
            <pc:docMk/>
            <pc:sldMk cId="455410284" sldId="1320"/>
            <ac:spMk id="2" creationId="{BF5CE131-FE61-4C58-895F-4A0F3F069C7F}"/>
          </ac:spMkLst>
        </pc:spChg>
        <pc:spChg chg="add del mod">
          <ac:chgData name="Patricia Boese" userId="339ef035-da3e-41a2-a4b8-ab838aad49e5" providerId="ADAL" clId="{B273CE6C-CD91-4F27-90E4-436F29F825CE}" dt="2020-10-03T19:02:46.445" v="4566" actId="478"/>
          <ac:spMkLst>
            <pc:docMk/>
            <pc:sldMk cId="455410284" sldId="1320"/>
            <ac:spMk id="8" creationId="{A5DD12AA-1566-41A3-BF7D-DA9D7CA3B28E}"/>
          </ac:spMkLst>
        </pc:spChg>
        <pc:picChg chg="mod">
          <ac:chgData name="Patricia Boese" userId="339ef035-da3e-41a2-a4b8-ab838aad49e5" providerId="ADAL" clId="{B273CE6C-CD91-4F27-90E4-436F29F825CE}" dt="2020-10-03T19:02:59.181" v="4583" actId="1035"/>
          <ac:picMkLst>
            <pc:docMk/>
            <pc:sldMk cId="455410284" sldId="1320"/>
            <ac:picMk id="6" creationId="{02046D46-73D5-4CBA-A167-A691F698DFE9}"/>
          </ac:picMkLst>
        </pc:picChg>
        <pc:cxnChg chg="mod">
          <ac:chgData name="Patricia Boese" userId="339ef035-da3e-41a2-a4b8-ab838aad49e5" providerId="ADAL" clId="{B273CE6C-CD91-4F27-90E4-436F29F825CE}" dt="2020-10-04T16:58:20.305" v="5376" actId="1076"/>
          <ac:cxnSpMkLst>
            <pc:docMk/>
            <pc:sldMk cId="455410284" sldId="1320"/>
            <ac:cxnSpMk id="7" creationId="{C97117F2-C65C-47C4-9E2F-D90377EDFE46}"/>
          </ac:cxnSpMkLst>
        </pc:cxnChg>
      </pc:sldChg>
      <pc:sldChg chg="modSp mod">
        <pc:chgData name="Patricia Boese" userId="339ef035-da3e-41a2-a4b8-ab838aad49e5" providerId="ADAL" clId="{B273CE6C-CD91-4F27-90E4-436F29F825CE}" dt="2020-10-03T19:03:11.636" v="4585" actId="113"/>
        <pc:sldMkLst>
          <pc:docMk/>
          <pc:sldMk cId="1953197364" sldId="1321"/>
        </pc:sldMkLst>
        <pc:spChg chg="mod">
          <ac:chgData name="Patricia Boese" userId="339ef035-da3e-41a2-a4b8-ab838aad49e5" providerId="ADAL" clId="{B273CE6C-CD91-4F27-90E4-436F29F825CE}" dt="2020-10-03T19:03:11.636" v="4585" actId="113"/>
          <ac:spMkLst>
            <pc:docMk/>
            <pc:sldMk cId="1953197364" sldId="1321"/>
            <ac:spMk id="2" creationId="{739C7FCA-77B9-4F1A-BE30-B91EC050BD16}"/>
          </ac:spMkLst>
        </pc:spChg>
      </pc:sldChg>
      <pc:sldChg chg="modSp mod">
        <pc:chgData name="Patricia Boese" userId="339ef035-da3e-41a2-a4b8-ab838aad49e5" providerId="ADAL" clId="{B273CE6C-CD91-4F27-90E4-436F29F825CE}" dt="2020-10-03T19:04:25.073" v="4597" actId="1036"/>
        <pc:sldMkLst>
          <pc:docMk/>
          <pc:sldMk cId="4053561324" sldId="1328"/>
        </pc:sldMkLst>
        <pc:spChg chg="mod">
          <ac:chgData name="Patricia Boese" userId="339ef035-da3e-41a2-a4b8-ab838aad49e5" providerId="ADAL" clId="{B273CE6C-CD91-4F27-90E4-436F29F825CE}" dt="2020-10-03T19:04:25.073" v="4597" actId="1036"/>
          <ac:spMkLst>
            <pc:docMk/>
            <pc:sldMk cId="4053561324" sldId="1328"/>
            <ac:spMk id="4" creationId="{D1C1DB1B-224B-41BF-BB0B-837D0BCD7686}"/>
          </ac:spMkLst>
        </pc:spChg>
      </pc:sldChg>
      <pc:sldChg chg="addCm modCm">
        <pc:chgData name="Patricia Boese" userId="339ef035-da3e-41a2-a4b8-ab838aad49e5" providerId="ADAL" clId="{B273CE6C-CD91-4F27-90E4-436F29F825CE}" dt="2020-10-03T19:05:25.945" v="4599"/>
        <pc:sldMkLst>
          <pc:docMk/>
          <pc:sldMk cId="219864812" sldId="1332"/>
        </pc:sldMkLst>
      </pc:sldChg>
      <pc:sldChg chg="addSp delSp modSp mod addCm modCm">
        <pc:chgData name="Patricia Boese" userId="339ef035-da3e-41a2-a4b8-ab838aad49e5" providerId="ADAL" clId="{B273CE6C-CD91-4F27-90E4-436F29F825CE}" dt="2020-10-03T19:08:17.944" v="4606"/>
        <pc:sldMkLst>
          <pc:docMk/>
          <pc:sldMk cId="1461436730" sldId="1337"/>
        </pc:sldMkLst>
        <pc:spChg chg="mod">
          <ac:chgData name="Patricia Boese" userId="339ef035-da3e-41a2-a4b8-ab838aad49e5" providerId="ADAL" clId="{B273CE6C-CD91-4F27-90E4-436F29F825CE}" dt="2020-10-03T19:06:18.178" v="4600" actId="113"/>
          <ac:spMkLst>
            <pc:docMk/>
            <pc:sldMk cId="1461436730" sldId="1337"/>
            <ac:spMk id="2" creationId="{F2338A97-ED79-4DDB-8F2F-AAE6C957F614}"/>
          </ac:spMkLst>
        </pc:spChg>
        <pc:picChg chg="del">
          <ac:chgData name="Patricia Boese" userId="339ef035-da3e-41a2-a4b8-ab838aad49e5" providerId="ADAL" clId="{B273CE6C-CD91-4F27-90E4-436F29F825CE}" dt="2020-10-03T19:07:35.955" v="4601" actId="478"/>
          <ac:picMkLst>
            <pc:docMk/>
            <pc:sldMk cId="1461436730" sldId="1337"/>
            <ac:picMk id="6" creationId="{FC1F0A47-9227-4125-8A4A-F946E8E2129A}"/>
          </ac:picMkLst>
        </pc:picChg>
        <pc:picChg chg="add mod">
          <ac:chgData name="Patricia Boese" userId="339ef035-da3e-41a2-a4b8-ab838aad49e5" providerId="ADAL" clId="{B273CE6C-CD91-4F27-90E4-436F29F825CE}" dt="2020-10-03T19:07:44.434" v="4604" actId="1076"/>
          <ac:picMkLst>
            <pc:docMk/>
            <pc:sldMk cId="1461436730" sldId="1337"/>
            <ac:picMk id="7" creationId="{ADF83BF8-2892-4DCB-8C1E-70E799D2F477}"/>
          </ac:picMkLst>
        </pc:picChg>
      </pc:sldChg>
      <pc:sldChg chg="addCm modCm">
        <pc:chgData name="Patricia Boese" userId="339ef035-da3e-41a2-a4b8-ab838aad49e5" providerId="ADAL" clId="{B273CE6C-CD91-4F27-90E4-436F29F825CE}" dt="2020-10-03T19:08:44.545" v="4608"/>
        <pc:sldMkLst>
          <pc:docMk/>
          <pc:sldMk cId="1751750172" sldId="1338"/>
        </pc:sldMkLst>
      </pc:sldChg>
      <pc:sldChg chg="addCm modCm">
        <pc:chgData name="Patricia Boese" userId="339ef035-da3e-41a2-a4b8-ab838aad49e5" providerId="ADAL" clId="{B273CE6C-CD91-4F27-90E4-436F29F825CE}" dt="2020-10-03T19:09:46.363" v="4610"/>
        <pc:sldMkLst>
          <pc:docMk/>
          <pc:sldMk cId="1708530053" sldId="1341"/>
        </pc:sldMkLst>
      </pc:sldChg>
      <pc:sldChg chg="modSp mod addCm modCm">
        <pc:chgData name="Patricia Boese" userId="339ef035-da3e-41a2-a4b8-ab838aad49e5" providerId="ADAL" clId="{B273CE6C-CD91-4F27-90E4-436F29F825CE}" dt="2020-10-04T16:59:43.745" v="5382" actId="1076"/>
        <pc:sldMkLst>
          <pc:docMk/>
          <pc:sldMk cId="3865636584" sldId="1342"/>
        </pc:sldMkLst>
        <pc:spChg chg="mod">
          <ac:chgData name="Patricia Boese" userId="339ef035-da3e-41a2-a4b8-ab838aad49e5" providerId="ADAL" clId="{B273CE6C-CD91-4F27-90E4-436F29F825CE}" dt="2020-10-03T19:09:57.681" v="4615" actId="113"/>
          <ac:spMkLst>
            <pc:docMk/>
            <pc:sldMk cId="3865636584" sldId="1342"/>
            <ac:spMk id="5" creationId="{A481B06F-A4E4-4B3E-8FF5-A263FAE94E54}"/>
          </ac:spMkLst>
        </pc:spChg>
        <pc:picChg chg="mod">
          <ac:chgData name="Patricia Boese" userId="339ef035-da3e-41a2-a4b8-ab838aad49e5" providerId="ADAL" clId="{B273CE6C-CD91-4F27-90E4-436F29F825CE}" dt="2020-10-03T19:09:59.854" v="4616" actId="1076"/>
          <ac:picMkLst>
            <pc:docMk/>
            <pc:sldMk cId="3865636584" sldId="1342"/>
            <ac:picMk id="6" creationId="{AF2E3AF4-6834-468C-9E3B-5D3726578E3F}"/>
          </ac:picMkLst>
        </pc:picChg>
        <pc:cxnChg chg="mod">
          <ac:chgData name="Patricia Boese" userId="339ef035-da3e-41a2-a4b8-ab838aad49e5" providerId="ADAL" clId="{B273CE6C-CD91-4F27-90E4-436F29F825CE}" dt="2020-10-04T16:59:43.745" v="5382" actId="1076"/>
          <ac:cxnSpMkLst>
            <pc:docMk/>
            <pc:sldMk cId="3865636584" sldId="1342"/>
            <ac:cxnSpMk id="7" creationId="{8E46649E-153E-49D9-B546-C02D64A4030E}"/>
          </ac:cxnSpMkLst>
        </pc:cxnChg>
      </pc:sldChg>
      <pc:sldChg chg="modSp mod">
        <pc:chgData name="Patricia Boese" userId="339ef035-da3e-41a2-a4b8-ab838aad49e5" providerId="ADAL" clId="{B273CE6C-CD91-4F27-90E4-436F29F825CE}" dt="2020-10-04T16:59:10.303" v="5379" actId="14100"/>
        <pc:sldMkLst>
          <pc:docMk/>
          <pc:sldMk cId="2777794452" sldId="1344"/>
        </pc:sldMkLst>
        <pc:spChg chg="mod">
          <ac:chgData name="Patricia Boese" userId="339ef035-da3e-41a2-a4b8-ab838aad49e5" providerId="ADAL" clId="{B273CE6C-CD91-4F27-90E4-436F29F825CE}" dt="2020-10-04T16:59:10.303" v="5379" actId="14100"/>
          <ac:spMkLst>
            <pc:docMk/>
            <pc:sldMk cId="2777794452" sldId="1344"/>
            <ac:spMk id="2" creationId="{16FF9787-FEF9-46F9-B036-70422910EFBC}"/>
          </ac:spMkLst>
        </pc:spChg>
      </pc:sldChg>
      <pc:sldChg chg="modSp mod addCm modCm">
        <pc:chgData name="Patricia Boese" userId="339ef035-da3e-41a2-a4b8-ab838aad49e5" providerId="ADAL" clId="{B273CE6C-CD91-4F27-90E4-436F29F825CE}" dt="2020-10-04T16:59:51.846" v="5384" actId="1076"/>
        <pc:sldMkLst>
          <pc:docMk/>
          <pc:sldMk cId="3666424191" sldId="1347"/>
        </pc:sldMkLst>
        <pc:spChg chg="mod">
          <ac:chgData name="Patricia Boese" userId="339ef035-da3e-41a2-a4b8-ab838aad49e5" providerId="ADAL" clId="{B273CE6C-CD91-4F27-90E4-436F29F825CE}" dt="2020-10-03T19:12:38.117" v="4618" actId="113"/>
          <ac:spMkLst>
            <pc:docMk/>
            <pc:sldMk cId="3666424191" sldId="1347"/>
            <ac:spMk id="5" creationId="{A481B06F-A4E4-4B3E-8FF5-A263FAE94E54}"/>
          </ac:spMkLst>
        </pc:spChg>
        <pc:cxnChg chg="mod">
          <ac:chgData name="Patricia Boese" userId="339ef035-da3e-41a2-a4b8-ab838aad49e5" providerId="ADAL" clId="{B273CE6C-CD91-4F27-90E4-436F29F825CE}" dt="2020-10-04T16:59:51.846" v="5384" actId="1076"/>
          <ac:cxnSpMkLst>
            <pc:docMk/>
            <pc:sldMk cId="3666424191" sldId="1347"/>
            <ac:cxnSpMk id="7" creationId="{8E46649E-153E-49D9-B546-C02D64A4030E}"/>
          </ac:cxnSpMkLst>
        </pc:cxnChg>
      </pc:sldChg>
      <pc:sldChg chg="modSp mod">
        <pc:chgData name="Patricia Boese" userId="339ef035-da3e-41a2-a4b8-ab838aad49e5" providerId="ADAL" clId="{B273CE6C-CD91-4F27-90E4-436F29F825CE}" dt="2020-10-03T19:13:04.478" v="4621" actId="113"/>
        <pc:sldMkLst>
          <pc:docMk/>
          <pc:sldMk cId="673098295" sldId="1348"/>
        </pc:sldMkLst>
        <pc:spChg chg="mod">
          <ac:chgData name="Patricia Boese" userId="339ef035-da3e-41a2-a4b8-ab838aad49e5" providerId="ADAL" clId="{B273CE6C-CD91-4F27-90E4-436F29F825CE}" dt="2020-10-03T19:13:04.478" v="4621" actId="113"/>
          <ac:spMkLst>
            <pc:docMk/>
            <pc:sldMk cId="673098295" sldId="1348"/>
            <ac:spMk id="2" creationId="{9ED3B319-0179-4083-91C9-198C46A62BA4}"/>
          </ac:spMkLst>
        </pc:spChg>
      </pc:sldChg>
      <pc:sldChg chg="addCm modCm">
        <pc:chgData name="Patricia Boese" userId="339ef035-da3e-41a2-a4b8-ab838aad49e5" providerId="ADAL" clId="{B273CE6C-CD91-4F27-90E4-436F29F825CE}" dt="2020-10-03T19:13:21.743" v="4623"/>
        <pc:sldMkLst>
          <pc:docMk/>
          <pc:sldMk cId="1407726592" sldId="1350"/>
        </pc:sldMkLst>
      </pc:sldChg>
      <pc:sldChg chg="addCm modCm">
        <pc:chgData name="Patricia Boese" userId="339ef035-da3e-41a2-a4b8-ab838aad49e5" providerId="ADAL" clId="{B273CE6C-CD91-4F27-90E4-436F29F825CE}" dt="2020-10-03T19:14:15.009" v="4625"/>
        <pc:sldMkLst>
          <pc:docMk/>
          <pc:sldMk cId="247449537" sldId="1355"/>
        </pc:sldMkLst>
      </pc:sldChg>
      <pc:sldChg chg="addCm modCm">
        <pc:chgData name="Patricia Boese" userId="339ef035-da3e-41a2-a4b8-ab838aad49e5" providerId="ADAL" clId="{B273CE6C-CD91-4F27-90E4-436F29F825CE}" dt="2020-10-03T19:14:38.069" v="4627"/>
        <pc:sldMkLst>
          <pc:docMk/>
          <pc:sldMk cId="2780973145" sldId="1356"/>
        </pc:sldMkLst>
      </pc:sldChg>
      <pc:sldChg chg="addCm modCm">
        <pc:chgData name="Patricia Boese" userId="339ef035-da3e-41a2-a4b8-ab838aad49e5" providerId="ADAL" clId="{B273CE6C-CD91-4F27-90E4-436F29F825CE}" dt="2020-10-03T19:15:52.035" v="4629"/>
        <pc:sldMkLst>
          <pc:docMk/>
          <pc:sldMk cId="703467845" sldId="1359"/>
        </pc:sldMkLst>
      </pc:sldChg>
      <pc:sldChg chg="modSp mod">
        <pc:chgData name="Patricia Boese" userId="339ef035-da3e-41a2-a4b8-ab838aad49e5" providerId="ADAL" clId="{B273CE6C-CD91-4F27-90E4-436F29F825CE}" dt="2020-10-04T17:00:21.188" v="5385" actId="14100"/>
        <pc:sldMkLst>
          <pc:docMk/>
          <pc:sldMk cId="2063696665" sldId="1368"/>
        </pc:sldMkLst>
        <pc:spChg chg="mod">
          <ac:chgData name="Patricia Boese" userId="339ef035-da3e-41a2-a4b8-ab838aad49e5" providerId="ADAL" clId="{B273CE6C-CD91-4F27-90E4-436F29F825CE}" dt="2020-10-04T17:00:21.188" v="5385" actId="14100"/>
          <ac:spMkLst>
            <pc:docMk/>
            <pc:sldMk cId="2063696665" sldId="1368"/>
            <ac:spMk id="2" creationId="{5CAA0554-4A22-4666-9D7E-97FECD6DC3F7}"/>
          </ac:spMkLst>
        </pc:spChg>
      </pc:sldChg>
      <pc:sldChg chg="addCm modCm">
        <pc:chgData name="Patricia Boese" userId="339ef035-da3e-41a2-a4b8-ab838aad49e5" providerId="ADAL" clId="{B273CE6C-CD91-4F27-90E4-436F29F825CE}" dt="2020-10-03T19:17:44.631" v="4632"/>
        <pc:sldMkLst>
          <pc:docMk/>
          <pc:sldMk cId="3379955506" sldId="1369"/>
        </pc:sldMkLst>
      </pc:sldChg>
      <pc:sldChg chg="modSp mod addCm modCm">
        <pc:chgData name="Patricia Boese" userId="339ef035-da3e-41a2-a4b8-ab838aad49e5" providerId="ADAL" clId="{B273CE6C-CD91-4F27-90E4-436F29F825CE}" dt="2020-10-03T19:18:21.632" v="4635"/>
        <pc:sldMkLst>
          <pc:docMk/>
          <pc:sldMk cId="2291653945" sldId="1372"/>
        </pc:sldMkLst>
        <pc:spChg chg="mod">
          <ac:chgData name="Patricia Boese" userId="339ef035-da3e-41a2-a4b8-ab838aad49e5" providerId="ADAL" clId="{B273CE6C-CD91-4F27-90E4-436F29F825CE}" dt="2020-10-03T19:18:04.383" v="4633" actId="113"/>
          <ac:spMkLst>
            <pc:docMk/>
            <pc:sldMk cId="2291653945" sldId="1372"/>
            <ac:spMk id="2" creationId="{14BD3C76-8578-439A-B444-605C8DEE0DD3}"/>
          </ac:spMkLst>
        </pc:spChg>
      </pc:sldChg>
      <pc:sldChg chg="modSp mod">
        <pc:chgData name="Patricia Boese" userId="339ef035-da3e-41a2-a4b8-ab838aad49e5" providerId="ADAL" clId="{B273CE6C-CD91-4F27-90E4-436F29F825CE}" dt="2020-10-03T19:19:42.193" v="4665" actId="1035"/>
        <pc:sldMkLst>
          <pc:docMk/>
          <pc:sldMk cId="3595667656" sldId="1374"/>
        </pc:sldMkLst>
        <pc:spChg chg="mod">
          <ac:chgData name="Patricia Boese" userId="339ef035-da3e-41a2-a4b8-ab838aad49e5" providerId="ADAL" clId="{B273CE6C-CD91-4F27-90E4-436F29F825CE}" dt="2020-10-03T19:19:42.193" v="4665" actId="1035"/>
          <ac:spMkLst>
            <pc:docMk/>
            <pc:sldMk cId="3595667656" sldId="1374"/>
            <ac:spMk id="4" creationId="{C7A2DFFB-6A8B-40FD-8106-269B93889976}"/>
          </ac:spMkLst>
        </pc:spChg>
      </pc:sldChg>
      <pc:sldChg chg="addCm modCm">
        <pc:chgData name="Patricia Boese" userId="339ef035-da3e-41a2-a4b8-ab838aad49e5" providerId="ADAL" clId="{B273CE6C-CD91-4F27-90E4-436F29F825CE}" dt="2020-10-03T19:20:16.293" v="4667"/>
        <pc:sldMkLst>
          <pc:docMk/>
          <pc:sldMk cId="3427862141" sldId="1375"/>
        </pc:sldMkLst>
      </pc:sldChg>
      <pc:sldChg chg="modSp mod addCm modCm">
        <pc:chgData name="Patricia Boese" userId="339ef035-da3e-41a2-a4b8-ab838aad49e5" providerId="ADAL" clId="{B273CE6C-CD91-4F27-90E4-436F29F825CE}" dt="2020-10-03T18:44:48.838" v="4352" actId="20577"/>
        <pc:sldMkLst>
          <pc:docMk/>
          <pc:sldMk cId="4185551132" sldId="1377"/>
        </pc:sldMkLst>
        <pc:spChg chg="mod">
          <ac:chgData name="Patricia Boese" userId="339ef035-da3e-41a2-a4b8-ab838aad49e5" providerId="ADAL" clId="{B273CE6C-CD91-4F27-90E4-436F29F825CE}" dt="2020-10-03T18:44:48.838" v="4352" actId="20577"/>
          <ac:spMkLst>
            <pc:docMk/>
            <pc:sldMk cId="4185551132" sldId="1377"/>
            <ac:spMk id="3" creationId="{D9C577B9-CE42-49D4-B102-1562109B9015}"/>
          </ac:spMkLst>
        </pc:spChg>
      </pc:sldChg>
      <pc:sldChg chg="addCm modCm">
        <pc:chgData name="Patricia Boese" userId="339ef035-da3e-41a2-a4b8-ab838aad49e5" providerId="ADAL" clId="{B273CE6C-CD91-4F27-90E4-436F29F825CE}" dt="2020-10-03T19:21:38.212" v="4683"/>
        <pc:sldMkLst>
          <pc:docMk/>
          <pc:sldMk cId="2463372227" sldId="1378"/>
        </pc:sldMkLst>
      </pc:sldChg>
      <pc:sldChg chg="addCm modCm">
        <pc:chgData name="Patricia Boese" userId="339ef035-da3e-41a2-a4b8-ab838aad49e5" providerId="ADAL" clId="{B273CE6C-CD91-4F27-90E4-436F29F825CE}" dt="2020-10-03T19:21:42.050" v="4685"/>
        <pc:sldMkLst>
          <pc:docMk/>
          <pc:sldMk cId="3939836039" sldId="1380"/>
        </pc:sldMkLst>
      </pc:sldChg>
      <pc:sldChg chg="modSp mod">
        <pc:chgData name="Patricia Boese" userId="339ef035-da3e-41a2-a4b8-ab838aad49e5" providerId="ADAL" clId="{B273CE6C-CD91-4F27-90E4-436F29F825CE}" dt="2020-10-04T17:00:41.700" v="5402" actId="1038"/>
        <pc:sldMkLst>
          <pc:docMk/>
          <pc:sldMk cId="234433139" sldId="1381"/>
        </pc:sldMkLst>
        <pc:spChg chg="mod">
          <ac:chgData name="Patricia Boese" userId="339ef035-da3e-41a2-a4b8-ab838aad49e5" providerId="ADAL" clId="{B273CE6C-CD91-4F27-90E4-436F29F825CE}" dt="2020-10-04T17:00:41.700" v="5402" actId="1038"/>
          <ac:spMkLst>
            <pc:docMk/>
            <pc:sldMk cId="234433139" sldId="1381"/>
            <ac:spMk id="4" creationId="{B73F44CF-AB49-4968-9792-D0CE2A05BEC4}"/>
          </ac:spMkLst>
        </pc:spChg>
      </pc:sldChg>
      <pc:sldChg chg="modSp mod">
        <pc:chgData name="Patricia Boese" userId="339ef035-da3e-41a2-a4b8-ab838aad49e5" providerId="ADAL" clId="{B273CE6C-CD91-4F27-90E4-436F29F825CE}" dt="2020-10-03T19:23:00.905" v="4690" actId="14100"/>
        <pc:sldMkLst>
          <pc:docMk/>
          <pc:sldMk cId="4159686695" sldId="1385"/>
        </pc:sldMkLst>
        <pc:spChg chg="mod">
          <ac:chgData name="Patricia Boese" userId="339ef035-da3e-41a2-a4b8-ab838aad49e5" providerId="ADAL" clId="{B273CE6C-CD91-4F27-90E4-436F29F825CE}" dt="2020-10-03T19:23:00.905" v="4690" actId="14100"/>
          <ac:spMkLst>
            <pc:docMk/>
            <pc:sldMk cId="4159686695" sldId="1385"/>
            <ac:spMk id="2" creationId="{8C9F8B5A-D924-479F-B203-E678AA9A280D}"/>
          </ac:spMkLst>
        </pc:spChg>
      </pc:sldChg>
      <pc:sldChg chg="modSp mod addCm modCm">
        <pc:chgData name="Patricia Boese" userId="339ef035-da3e-41a2-a4b8-ab838aad49e5" providerId="ADAL" clId="{B273CE6C-CD91-4F27-90E4-436F29F825CE}" dt="2020-10-04T17:00:51.270" v="5403" actId="1076"/>
        <pc:sldMkLst>
          <pc:docMk/>
          <pc:sldMk cId="423087390" sldId="1386"/>
        </pc:sldMkLst>
        <pc:cxnChg chg="mod">
          <ac:chgData name="Patricia Boese" userId="339ef035-da3e-41a2-a4b8-ab838aad49e5" providerId="ADAL" clId="{B273CE6C-CD91-4F27-90E4-436F29F825CE}" dt="2020-10-04T17:00:51.270" v="5403" actId="1076"/>
          <ac:cxnSpMkLst>
            <pc:docMk/>
            <pc:sldMk cId="423087390" sldId="1386"/>
            <ac:cxnSpMk id="8" creationId="{FB844773-D012-4CB0-BE92-838243278615}"/>
          </ac:cxnSpMkLst>
        </pc:cxnChg>
      </pc:sldChg>
      <pc:sldChg chg="modSp mod addCm modCm">
        <pc:chgData name="Patricia Boese" userId="339ef035-da3e-41a2-a4b8-ab838aad49e5" providerId="ADAL" clId="{B273CE6C-CD91-4F27-90E4-436F29F825CE}" dt="2020-10-04T17:00:58.648" v="5404" actId="1076"/>
        <pc:sldMkLst>
          <pc:docMk/>
          <pc:sldMk cId="1310708975" sldId="1387"/>
        </pc:sldMkLst>
        <pc:cxnChg chg="mod">
          <ac:chgData name="Patricia Boese" userId="339ef035-da3e-41a2-a4b8-ab838aad49e5" providerId="ADAL" clId="{B273CE6C-CD91-4F27-90E4-436F29F825CE}" dt="2020-10-04T17:00:58.648" v="5404" actId="1076"/>
          <ac:cxnSpMkLst>
            <pc:docMk/>
            <pc:sldMk cId="1310708975" sldId="1387"/>
            <ac:cxnSpMk id="8" creationId="{FB844773-D012-4CB0-BE92-838243278615}"/>
          </ac:cxnSpMkLst>
        </pc:cxnChg>
      </pc:sldChg>
      <pc:sldChg chg="modSp mod">
        <pc:chgData name="Patricia Boese" userId="339ef035-da3e-41a2-a4b8-ab838aad49e5" providerId="ADAL" clId="{B273CE6C-CD91-4F27-90E4-436F29F825CE}" dt="2020-10-04T17:01:11.953" v="5445" actId="1038"/>
        <pc:sldMkLst>
          <pc:docMk/>
          <pc:sldMk cId="76826512" sldId="1389"/>
        </pc:sldMkLst>
        <pc:spChg chg="mod">
          <ac:chgData name="Patricia Boese" userId="339ef035-da3e-41a2-a4b8-ab838aad49e5" providerId="ADAL" clId="{B273CE6C-CD91-4F27-90E4-436F29F825CE}" dt="2020-10-04T17:01:11.953" v="5445" actId="1038"/>
          <ac:spMkLst>
            <pc:docMk/>
            <pc:sldMk cId="76826512" sldId="1389"/>
            <ac:spMk id="4" creationId="{C922891E-519F-48A8-BB77-6BC964E19865}"/>
          </ac:spMkLst>
        </pc:spChg>
      </pc:sldChg>
      <pc:sldChg chg="modSp mod">
        <pc:chgData name="Patricia Boese" userId="339ef035-da3e-41a2-a4b8-ab838aad49e5" providerId="ADAL" clId="{B273CE6C-CD91-4F27-90E4-436F29F825CE}" dt="2020-10-03T19:30:09.246" v="4729"/>
        <pc:sldMkLst>
          <pc:docMk/>
          <pc:sldMk cId="1610368476" sldId="1390"/>
        </pc:sldMkLst>
        <pc:spChg chg="mod">
          <ac:chgData name="Patricia Boese" userId="339ef035-da3e-41a2-a4b8-ab838aad49e5" providerId="ADAL" clId="{B273CE6C-CD91-4F27-90E4-436F29F825CE}" dt="2020-10-03T19:30:09.246" v="4729"/>
          <ac:spMkLst>
            <pc:docMk/>
            <pc:sldMk cId="1610368476" sldId="1390"/>
            <ac:spMk id="4" creationId="{F524B0B1-BD21-4322-8BD5-5D2DD24F2F49}"/>
          </ac:spMkLst>
        </pc:spChg>
      </pc:sldChg>
      <pc:sldChg chg="del addCm modCm">
        <pc:chgData name="Patricia Boese" userId="339ef035-da3e-41a2-a4b8-ab838aad49e5" providerId="ADAL" clId="{B273CE6C-CD91-4F27-90E4-436F29F825CE}" dt="2020-10-03T19:26:23.263" v="4704" actId="47"/>
        <pc:sldMkLst>
          <pc:docMk/>
          <pc:sldMk cId="3692576498" sldId="1392"/>
        </pc:sldMkLst>
      </pc:sldChg>
      <pc:sldChg chg="addSp modSp mod addCm modCm">
        <pc:chgData name="Patricia Boese" userId="339ef035-da3e-41a2-a4b8-ab838aad49e5" providerId="ADAL" clId="{B273CE6C-CD91-4F27-90E4-436F29F825CE}" dt="2020-10-04T17:01:34.047" v="5451" actId="1035"/>
        <pc:sldMkLst>
          <pc:docMk/>
          <pc:sldMk cId="2133056276" sldId="1394"/>
        </pc:sldMkLst>
        <pc:spChg chg="mod">
          <ac:chgData name="Patricia Boese" userId="339ef035-da3e-41a2-a4b8-ab838aad49e5" providerId="ADAL" clId="{B273CE6C-CD91-4F27-90E4-436F29F825CE}" dt="2020-10-03T19:25:12.600" v="4702" actId="113"/>
          <ac:spMkLst>
            <pc:docMk/>
            <pc:sldMk cId="2133056276" sldId="1394"/>
            <ac:spMk id="2" creationId="{C94AEA84-C89B-45AC-843D-16C8625F4279}"/>
          </ac:spMkLst>
        </pc:spChg>
        <pc:spChg chg="mod">
          <ac:chgData name="Patricia Boese" userId="339ef035-da3e-41a2-a4b8-ab838aad49e5" providerId="ADAL" clId="{B273CE6C-CD91-4F27-90E4-436F29F825CE}" dt="2020-10-03T19:24:54.107" v="4697" actId="20577"/>
          <ac:spMkLst>
            <pc:docMk/>
            <pc:sldMk cId="2133056276" sldId="1394"/>
            <ac:spMk id="4" creationId="{37AA94F0-A92A-4AD2-9C17-F09C3003BD46}"/>
          </ac:spMkLst>
        </pc:spChg>
        <pc:picChg chg="add mod">
          <ac:chgData name="Patricia Boese" userId="339ef035-da3e-41a2-a4b8-ab838aad49e5" providerId="ADAL" clId="{B273CE6C-CD91-4F27-90E4-436F29F825CE}" dt="2020-10-03T19:26:32.780" v="4707" actId="1076"/>
          <ac:picMkLst>
            <pc:docMk/>
            <pc:sldMk cId="2133056276" sldId="1394"/>
            <ac:picMk id="7" creationId="{48BE7943-9B0D-42F9-8175-0A43D5C0ADCC}"/>
          </ac:picMkLst>
        </pc:picChg>
        <pc:cxnChg chg="add mod">
          <ac:chgData name="Patricia Boese" userId="339ef035-da3e-41a2-a4b8-ab838aad49e5" providerId="ADAL" clId="{B273CE6C-CD91-4F27-90E4-436F29F825CE}" dt="2020-10-04T17:01:34.047" v="5451" actId="1035"/>
          <ac:cxnSpMkLst>
            <pc:docMk/>
            <pc:sldMk cId="2133056276" sldId="1394"/>
            <ac:cxnSpMk id="9" creationId="{72901C8B-4112-4EFA-B5A5-592EA88AC14F}"/>
          </ac:cxnSpMkLst>
        </pc:cxnChg>
      </pc:sldChg>
      <pc:sldChg chg="modSp mod">
        <pc:chgData name="Patricia Boese" userId="339ef035-da3e-41a2-a4b8-ab838aad49e5" providerId="ADAL" clId="{B273CE6C-CD91-4F27-90E4-436F29F825CE}" dt="2020-10-03T19:29:23.917" v="4726"/>
        <pc:sldMkLst>
          <pc:docMk/>
          <pc:sldMk cId="2136352922" sldId="1397"/>
        </pc:sldMkLst>
        <pc:spChg chg="mod">
          <ac:chgData name="Patricia Boese" userId="339ef035-da3e-41a2-a4b8-ab838aad49e5" providerId="ADAL" clId="{B273CE6C-CD91-4F27-90E4-436F29F825CE}" dt="2020-10-03T19:29:23.917" v="4726"/>
          <ac:spMkLst>
            <pc:docMk/>
            <pc:sldMk cId="2136352922" sldId="1397"/>
            <ac:spMk id="4" creationId="{29E60E68-E9C0-4743-82CC-3D86F9DF7D1C}"/>
          </ac:spMkLst>
        </pc:spChg>
      </pc:sldChg>
      <pc:sldChg chg="modSp mod">
        <pc:chgData name="Patricia Boese" userId="339ef035-da3e-41a2-a4b8-ab838aad49e5" providerId="ADAL" clId="{B273CE6C-CD91-4F27-90E4-436F29F825CE}" dt="2020-10-04T17:01:58.827" v="5453" actId="14100"/>
        <pc:sldMkLst>
          <pc:docMk/>
          <pc:sldMk cId="2020495020" sldId="1402"/>
        </pc:sldMkLst>
        <pc:spChg chg="mod">
          <ac:chgData name="Patricia Boese" userId="339ef035-da3e-41a2-a4b8-ab838aad49e5" providerId="ADAL" clId="{B273CE6C-CD91-4F27-90E4-436F29F825CE}" dt="2020-10-04T17:01:58.827" v="5453" actId="14100"/>
          <ac:spMkLst>
            <pc:docMk/>
            <pc:sldMk cId="2020495020" sldId="1402"/>
            <ac:spMk id="2" creationId="{3F7E7571-56AC-40B0-99CB-B327F9EDA917}"/>
          </ac:spMkLst>
        </pc:spChg>
      </pc:sldChg>
      <pc:sldChg chg="addSp mod addCm modCm">
        <pc:chgData name="Patricia Boese" userId="339ef035-da3e-41a2-a4b8-ab838aad49e5" providerId="ADAL" clId="{B273CE6C-CD91-4F27-90E4-436F29F825CE}" dt="2020-10-04T17:57:14.254" v="5456"/>
        <pc:sldMkLst>
          <pc:docMk/>
          <pc:sldMk cId="1595322769" sldId="1403"/>
        </pc:sldMkLst>
        <pc:picChg chg="add">
          <ac:chgData name="Patricia Boese" userId="339ef035-da3e-41a2-a4b8-ab838aad49e5" providerId="ADAL" clId="{B273CE6C-CD91-4F27-90E4-436F29F825CE}" dt="2020-10-04T17:56:33.177" v="5454" actId="22"/>
          <ac:picMkLst>
            <pc:docMk/>
            <pc:sldMk cId="1595322769" sldId="1403"/>
            <ac:picMk id="6" creationId="{67E9A7C6-8E0F-48F9-B8E4-8CF2FA9EEB73}"/>
          </ac:picMkLst>
        </pc:picChg>
      </pc:sldChg>
      <pc:sldChg chg="addSp delSp modSp mod addCm delCm modCm">
        <pc:chgData name="Patricia Boese" userId="339ef035-da3e-41a2-a4b8-ab838aad49e5" providerId="ADAL" clId="{B273CE6C-CD91-4F27-90E4-436F29F825CE}" dt="2020-10-04T18:00:52.100" v="5534" actId="1038"/>
        <pc:sldMkLst>
          <pc:docMk/>
          <pc:sldMk cId="4000673529" sldId="1405"/>
        </pc:sldMkLst>
        <pc:spChg chg="mod">
          <ac:chgData name="Patricia Boese" userId="339ef035-da3e-41a2-a4b8-ab838aad49e5" providerId="ADAL" clId="{B273CE6C-CD91-4F27-90E4-436F29F825CE}" dt="2020-10-04T18:00:52.100" v="5534" actId="1038"/>
          <ac:spMkLst>
            <pc:docMk/>
            <pc:sldMk cId="4000673529" sldId="1405"/>
            <ac:spMk id="4" creationId="{6119FD29-61D4-468F-AC08-50548331E735}"/>
          </ac:spMkLst>
        </pc:spChg>
        <pc:spChg chg="add mod">
          <ac:chgData name="Patricia Boese" userId="339ef035-da3e-41a2-a4b8-ab838aad49e5" providerId="ADAL" clId="{B273CE6C-CD91-4F27-90E4-436F29F825CE}" dt="2020-10-04T18:00:40.780" v="5508" actId="14100"/>
          <ac:spMkLst>
            <pc:docMk/>
            <pc:sldMk cId="4000673529" sldId="1405"/>
            <ac:spMk id="5" creationId="{C6CB86F8-912C-4401-8ABA-6A5F366B8D3F}"/>
          </ac:spMkLst>
        </pc:spChg>
        <pc:picChg chg="add del">
          <ac:chgData name="Patricia Boese" userId="339ef035-da3e-41a2-a4b8-ab838aad49e5" providerId="ADAL" clId="{B273CE6C-CD91-4F27-90E4-436F29F825CE}" dt="2020-10-04T18:00:31.430" v="5506" actId="478"/>
          <ac:picMkLst>
            <pc:docMk/>
            <pc:sldMk cId="4000673529" sldId="1405"/>
            <ac:picMk id="6" creationId="{DA852C4A-B0EB-4F9A-92DC-FAF1A5AF39EE}"/>
          </ac:picMkLst>
        </pc:picChg>
      </pc:sldChg>
      <pc:sldChg chg="modSp mod">
        <pc:chgData name="Patricia Boese" userId="339ef035-da3e-41a2-a4b8-ab838aad49e5" providerId="ADAL" clId="{B273CE6C-CD91-4F27-90E4-436F29F825CE}" dt="2020-10-03T19:32:47.757" v="4751" actId="113"/>
        <pc:sldMkLst>
          <pc:docMk/>
          <pc:sldMk cId="2317733048" sldId="1406"/>
        </pc:sldMkLst>
        <pc:spChg chg="mod">
          <ac:chgData name="Patricia Boese" userId="339ef035-da3e-41a2-a4b8-ab838aad49e5" providerId="ADAL" clId="{B273CE6C-CD91-4F27-90E4-436F29F825CE}" dt="2020-10-03T19:32:47.757" v="4751" actId="113"/>
          <ac:spMkLst>
            <pc:docMk/>
            <pc:sldMk cId="2317733048" sldId="1406"/>
            <ac:spMk id="2" creationId="{245BCC46-6C09-474C-BC09-6923BEB10BFF}"/>
          </ac:spMkLst>
        </pc:spChg>
      </pc:sldChg>
      <pc:sldChg chg="addCm modCm">
        <pc:chgData name="Patricia Boese" userId="339ef035-da3e-41a2-a4b8-ab838aad49e5" providerId="ADAL" clId="{B273CE6C-CD91-4F27-90E4-436F29F825CE}" dt="2020-10-03T19:33:17.161" v="4754"/>
        <pc:sldMkLst>
          <pc:docMk/>
          <pc:sldMk cId="322414874" sldId="1407"/>
        </pc:sldMkLst>
      </pc:sldChg>
      <pc:sldChg chg="addCm modCm">
        <pc:chgData name="Patricia Boese" userId="339ef035-da3e-41a2-a4b8-ab838aad49e5" providerId="ADAL" clId="{B273CE6C-CD91-4F27-90E4-436F29F825CE}" dt="2020-10-03T19:33:45.758" v="4756"/>
        <pc:sldMkLst>
          <pc:docMk/>
          <pc:sldMk cId="2120327995" sldId="1408"/>
        </pc:sldMkLst>
      </pc:sldChg>
      <pc:sldChg chg="addSp delSp modSp mod addCm modCm">
        <pc:chgData name="Patricia Boese" userId="339ef035-da3e-41a2-a4b8-ab838aad49e5" providerId="ADAL" clId="{B273CE6C-CD91-4F27-90E4-436F29F825CE}" dt="2020-10-03T19:34:14.820" v="4760"/>
        <pc:sldMkLst>
          <pc:docMk/>
          <pc:sldMk cId="2343283403" sldId="1409"/>
        </pc:sldMkLst>
        <pc:picChg chg="del">
          <ac:chgData name="Patricia Boese" userId="339ef035-da3e-41a2-a4b8-ab838aad49e5" providerId="ADAL" clId="{B273CE6C-CD91-4F27-90E4-436F29F825CE}" dt="2020-09-27T00:22:43.802" v="0" actId="478"/>
          <ac:picMkLst>
            <pc:docMk/>
            <pc:sldMk cId="2343283403" sldId="1409"/>
            <ac:picMk id="5" creationId="{4F3DBD1F-25FD-4C07-A887-754CCB67264F}"/>
          </ac:picMkLst>
        </pc:picChg>
        <pc:picChg chg="add mod">
          <ac:chgData name="Patricia Boese" userId="339ef035-da3e-41a2-a4b8-ab838aad49e5" providerId="ADAL" clId="{B273CE6C-CD91-4F27-90E4-436F29F825CE}" dt="2020-09-27T00:23:38.715" v="14" actId="1076"/>
          <ac:picMkLst>
            <pc:docMk/>
            <pc:sldMk cId="2343283403" sldId="1409"/>
            <ac:picMk id="7" creationId="{AD02D4E0-8021-444D-AF78-DD003B631650}"/>
          </ac:picMkLst>
        </pc:picChg>
        <pc:picChg chg="add mod">
          <ac:chgData name="Patricia Boese" userId="339ef035-da3e-41a2-a4b8-ab838aad49e5" providerId="ADAL" clId="{B273CE6C-CD91-4F27-90E4-436F29F825CE}" dt="2020-09-27T00:23:30.916" v="13" actId="1076"/>
          <ac:picMkLst>
            <pc:docMk/>
            <pc:sldMk cId="2343283403" sldId="1409"/>
            <ac:picMk id="10" creationId="{1F33119F-31EC-42AC-9EF4-1EF60468EBC3}"/>
          </ac:picMkLst>
        </pc:picChg>
        <pc:cxnChg chg="del">
          <ac:chgData name="Patricia Boese" userId="339ef035-da3e-41a2-a4b8-ab838aad49e5" providerId="ADAL" clId="{B273CE6C-CD91-4F27-90E4-436F29F825CE}" dt="2020-09-27T00:22:46.625" v="1" actId="478"/>
          <ac:cxnSpMkLst>
            <pc:docMk/>
            <pc:sldMk cId="2343283403" sldId="1409"/>
            <ac:cxnSpMk id="9" creationId="{82F150B8-64AF-4EAF-A800-1AC8610DCE1A}"/>
          </ac:cxnSpMkLst>
        </pc:cxnChg>
      </pc:sldChg>
      <pc:sldChg chg="addCm modCm">
        <pc:chgData name="Patricia Boese" userId="339ef035-da3e-41a2-a4b8-ab838aad49e5" providerId="ADAL" clId="{B273CE6C-CD91-4F27-90E4-436F29F825CE}" dt="2020-10-03T19:34:04.734" v="4758"/>
        <pc:sldMkLst>
          <pc:docMk/>
          <pc:sldMk cId="3411957576" sldId="1412"/>
        </pc:sldMkLst>
      </pc:sldChg>
      <pc:sldChg chg="modSp mod">
        <pc:chgData name="Patricia Boese" userId="339ef035-da3e-41a2-a4b8-ab838aad49e5" providerId="ADAL" clId="{B273CE6C-CD91-4F27-90E4-436F29F825CE}" dt="2020-10-03T19:34:20.233" v="4761" actId="113"/>
        <pc:sldMkLst>
          <pc:docMk/>
          <pc:sldMk cId="1568445617" sldId="1413"/>
        </pc:sldMkLst>
        <pc:spChg chg="mod">
          <ac:chgData name="Patricia Boese" userId="339ef035-da3e-41a2-a4b8-ab838aad49e5" providerId="ADAL" clId="{B273CE6C-CD91-4F27-90E4-436F29F825CE}" dt="2020-10-03T19:34:20.233" v="4761" actId="113"/>
          <ac:spMkLst>
            <pc:docMk/>
            <pc:sldMk cId="1568445617" sldId="1413"/>
            <ac:spMk id="2" creationId="{A10C8166-7B37-445C-8589-65774B673FA9}"/>
          </ac:spMkLst>
        </pc:spChg>
      </pc:sldChg>
      <pc:sldChg chg="addSp modSp mod addCm modCm">
        <pc:chgData name="Patricia Boese" userId="339ef035-da3e-41a2-a4b8-ab838aad49e5" providerId="ADAL" clId="{B273CE6C-CD91-4F27-90E4-436F29F825CE}" dt="2020-10-04T18:03:41.127" v="5555"/>
        <pc:sldMkLst>
          <pc:docMk/>
          <pc:sldMk cId="2847288990" sldId="1416"/>
        </pc:sldMkLst>
        <pc:spChg chg="mod">
          <ac:chgData name="Patricia Boese" userId="339ef035-da3e-41a2-a4b8-ab838aad49e5" providerId="ADAL" clId="{B273CE6C-CD91-4F27-90E4-436F29F825CE}" dt="2020-10-04T18:02:55.629" v="5550" actId="1036"/>
          <ac:spMkLst>
            <pc:docMk/>
            <pc:sldMk cId="2847288990" sldId="1416"/>
            <ac:spMk id="5" creationId="{5487D456-5937-403A-9408-1353AD53A078}"/>
          </ac:spMkLst>
        </pc:spChg>
        <pc:picChg chg="add mod">
          <ac:chgData name="Patricia Boese" userId="339ef035-da3e-41a2-a4b8-ab838aad49e5" providerId="ADAL" clId="{B273CE6C-CD91-4F27-90E4-436F29F825CE}" dt="2020-10-04T18:03:10.670" v="5553" actId="1076"/>
          <ac:picMkLst>
            <pc:docMk/>
            <pc:sldMk cId="2847288990" sldId="1416"/>
            <ac:picMk id="7" creationId="{4BA1F33A-6CC0-4DFD-9C01-4E7E69BAE693}"/>
          </ac:picMkLst>
        </pc:picChg>
      </pc:sldChg>
      <pc:sldChg chg="modSp mod addCm modCm">
        <pc:chgData name="Patricia Boese" userId="339ef035-da3e-41a2-a4b8-ab838aad49e5" providerId="ADAL" clId="{B273CE6C-CD91-4F27-90E4-436F29F825CE}" dt="2020-10-03T19:34:42.721" v="4762" actId="5900"/>
        <pc:sldMkLst>
          <pc:docMk/>
          <pc:sldMk cId="3750913964" sldId="1417"/>
        </pc:sldMkLst>
        <pc:spChg chg="mod">
          <ac:chgData name="Patricia Boese" userId="339ef035-da3e-41a2-a4b8-ab838aad49e5" providerId="ADAL" clId="{B273CE6C-CD91-4F27-90E4-436F29F825CE}" dt="2020-10-03T18:45:01.237" v="4353" actId="20577"/>
          <ac:spMkLst>
            <pc:docMk/>
            <pc:sldMk cId="3750913964" sldId="1417"/>
            <ac:spMk id="3" creationId="{D9C577B9-CE42-49D4-B102-1562109B9015}"/>
          </ac:spMkLst>
        </pc:spChg>
      </pc:sldChg>
      <pc:sldChg chg="addCm modCm">
        <pc:chgData name="Patricia Boese" userId="339ef035-da3e-41a2-a4b8-ab838aad49e5" providerId="ADAL" clId="{B273CE6C-CD91-4F27-90E4-436F29F825CE}" dt="2020-10-03T19:35:23.400" v="4764"/>
        <pc:sldMkLst>
          <pc:docMk/>
          <pc:sldMk cId="3451976881" sldId="1418"/>
        </pc:sldMkLst>
      </pc:sldChg>
      <pc:sldChg chg="modSp mod addCm modCm">
        <pc:chgData name="Patricia Boese" userId="339ef035-da3e-41a2-a4b8-ab838aad49e5" providerId="ADAL" clId="{B273CE6C-CD91-4F27-90E4-436F29F825CE}" dt="2020-10-03T19:35:31.037" v="4765" actId="5900"/>
        <pc:sldMkLst>
          <pc:docMk/>
          <pc:sldMk cId="2420577722" sldId="1420"/>
        </pc:sldMkLst>
        <pc:spChg chg="mod">
          <ac:chgData name="Patricia Boese" userId="339ef035-da3e-41a2-a4b8-ab838aad49e5" providerId="ADAL" clId="{B273CE6C-CD91-4F27-90E4-436F29F825CE}" dt="2020-10-03T18:45:11.028" v="4356" actId="20577"/>
          <ac:spMkLst>
            <pc:docMk/>
            <pc:sldMk cId="2420577722" sldId="1420"/>
            <ac:spMk id="3" creationId="{D9C577B9-CE42-49D4-B102-1562109B9015}"/>
          </ac:spMkLst>
        </pc:spChg>
      </pc:sldChg>
      <pc:sldChg chg="modSp mod">
        <pc:chgData name="Patricia Boese" userId="339ef035-da3e-41a2-a4b8-ab838aad49e5" providerId="ADAL" clId="{B273CE6C-CD91-4F27-90E4-436F29F825CE}" dt="2020-10-03T19:36:11.347" v="4779" actId="1036"/>
        <pc:sldMkLst>
          <pc:docMk/>
          <pc:sldMk cId="1075152695" sldId="1423"/>
        </pc:sldMkLst>
        <pc:spChg chg="mod">
          <ac:chgData name="Patricia Boese" userId="339ef035-da3e-41a2-a4b8-ab838aad49e5" providerId="ADAL" clId="{B273CE6C-CD91-4F27-90E4-436F29F825CE}" dt="2020-10-03T19:36:11.347" v="4779" actId="1036"/>
          <ac:spMkLst>
            <pc:docMk/>
            <pc:sldMk cId="1075152695" sldId="1423"/>
            <ac:spMk id="4" creationId="{F2058987-3557-471D-8EB2-BA826B8D5CEE}"/>
          </ac:spMkLst>
        </pc:spChg>
      </pc:sldChg>
      <pc:sldChg chg="modSp new mod">
        <pc:chgData name="Patricia Boese" userId="339ef035-da3e-41a2-a4b8-ab838aad49e5" providerId="ADAL" clId="{B273CE6C-CD91-4F27-90E4-436F29F825CE}" dt="2020-09-27T12:33:59.615" v="76" actId="1036"/>
        <pc:sldMkLst>
          <pc:docMk/>
          <pc:sldMk cId="2352089475" sldId="1425"/>
        </pc:sldMkLst>
        <pc:spChg chg="mod">
          <ac:chgData name="Patricia Boese" userId="339ef035-da3e-41a2-a4b8-ab838aad49e5" providerId="ADAL" clId="{B273CE6C-CD91-4F27-90E4-436F29F825CE}" dt="2020-09-27T12:33:59.615" v="76" actId="1036"/>
          <ac:spMkLst>
            <pc:docMk/>
            <pc:sldMk cId="2352089475" sldId="1425"/>
            <ac:spMk id="4" creationId="{71C50326-680F-4CB3-9B63-CE48B512E2B8}"/>
          </ac:spMkLst>
        </pc:spChg>
      </pc:sldChg>
      <pc:sldChg chg="modSp new mod">
        <pc:chgData name="Patricia Boese" userId="339ef035-da3e-41a2-a4b8-ab838aad49e5" providerId="ADAL" clId="{B273CE6C-CD91-4F27-90E4-436F29F825CE}" dt="2020-09-27T12:34:52.218" v="87" actId="1076"/>
        <pc:sldMkLst>
          <pc:docMk/>
          <pc:sldMk cId="2581192333" sldId="1426"/>
        </pc:sldMkLst>
        <pc:spChg chg="mod">
          <ac:chgData name="Patricia Boese" userId="339ef035-da3e-41a2-a4b8-ab838aad49e5" providerId="ADAL" clId="{B273CE6C-CD91-4F27-90E4-436F29F825CE}" dt="2020-09-27T12:34:52.218" v="87" actId="1076"/>
          <ac:spMkLst>
            <pc:docMk/>
            <pc:sldMk cId="2581192333" sldId="1426"/>
            <ac:spMk id="4" creationId="{4144E4DD-EC5B-46C9-8806-995963213749}"/>
          </ac:spMkLst>
        </pc:spChg>
      </pc:sldChg>
      <pc:sldChg chg="modSp new mod">
        <pc:chgData name="Patricia Boese" userId="339ef035-da3e-41a2-a4b8-ab838aad49e5" providerId="ADAL" clId="{B273CE6C-CD91-4F27-90E4-436F29F825CE}" dt="2020-09-27T12:45:31.552" v="124" actId="1036"/>
        <pc:sldMkLst>
          <pc:docMk/>
          <pc:sldMk cId="3390058441" sldId="1427"/>
        </pc:sldMkLst>
        <pc:spChg chg="mod">
          <ac:chgData name="Patricia Boese" userId="339ef035-da3e-41a2-a4b8-ab838aad49e5" providerId="ADAL" clId="{B273CE6C-CD91-4F27-90E4-436F29F825CE}" dt="2020-09-27T12:45:31.552" v="124" actId="1036"/>
          <ac:spMkLst>
            <pc:docMk/>
            <pc:sldMk cId="3390058441" sldId="1427"/>
            <ac:spMk id="4" creationId="{8572C0D8-8B6C-4A00-B543-4390C661F5EA}"/>
          </ac:spMkLst>
        </pc:spChg>
      </pc:sldChg>
      <pc:sldChg chg="modSp new mod">
        <pc:chgData name="Patricia Boese" userId="339ef035-da3e-41a2-a4b8-ab838aad49e5" providerId="ADAL" clId="{B273CE6C-CD91-4F27-90E4-436F29F825CE}" dt="2020-10-03T19:36:49.448" v="4780" actId="113"/>
        <pc:sldMkLst>
          <pc:docMk/>
          <pc:sldMk cId="1108685756" sldId="1428"/>
        </pc:sldMkLst>
        <pc:spChg chg="mod">
          <ac:chgData name="Patricia Boese" userId="339ef035-da3e-41a2-a4b8-ab838aad49e5" providerId="ADAL" clId="{B273CE6C-CD91-4F27-90E4-436F29F825CE}" dt="2020-10-03T19:36:49.448" v="4780" actId="113"/>
          <ac:spMkLst>
            <pc:docMk/>
            <pc:sldMk cId="1108685756" sldId="1428"/>
            <ac:spMk id="2" creationId="{328FAD84-A548-4996-88F0-E9698F629A7D}"/>
          </ac:spMkLst>
        </pc:spChg>
      </pc:sldChg>
      <pc:sldChg chg="modSp new mod">
        <pc:chgData name="Patricia Boese" userId="339ef035-da3e-41a2-a4b8-ab838aad49e5" providerId="ADAL" clId="{B273CE6C-CD91-4F27-90E4-436F29F825CE}" dt="2020-09-27T12:47:27.785" v="150" actId="1035"/>
        <pc:sldMkLst>
          <pc:docMk/>
          <pc:sldMk cId="1151790297" sldId="1429"/>
        </pc:sldMkLst>
        <pc:spChg chg="mod">
          <ac:chgData name="Patricia Boese" userId="339ef035-da3e-41a2-a4b8-ab838aad49e5" providerId="ADAL" clId="{B273CE6C-CD91-4F27-90E4-436F29F825CE}" dt="2020-09-27T12:47:27.785" v="150" actId="1035"/>
          <ac:spMkLst>
            <pc:docMk/>
            <pc:sldMk cId="1151790297" sldId="1429"/>
            <ac:spMk id="4" creationId="{87CC6906-1E8C-4E42-A3E8-92F627BD648A}"/>
          </ac:spMkLst>
        </pc:spChg>
      </pc:sldChg>
      <pc:sldChg chg="modSp new mod">
        <pc:chgData name="Patricia Boese" userId="339ef035-da3e-41a2-a4b8-ab838aad49e5" providerId="ADAL" clId="{B273CE6C-CD91-4F27-90E4-436F29F825CE}" dt="2020-09-27T12:48:21.183" v="196" actId="20577"/>
        <pc:sldMkLst>
          <pc:docMk/>
          <pc:sldMk cId="2595478835" sldId="1430"/>
        </pc:sldMkLst>
        <pc:spChg chg="mod">
          <ac:chgData name="Patricia Boese" userId="339ef035-da3e-41a2-a4b8-ab838aad49e5" providerId="ADAL" clId="{B273CE6C-CD91-4F27-90E4-436F29F825CE}" dt="2020-09-27T12:48:21.183" v="196" actId="20577"/>
          <ac:spMkLst>
            <pc:docMk/>
            <pc:sldMk cId="2595478835" sldId="1430"/>
            <ac:spMk id="2" creationId="{76747C49-5A8C-4B0A-8E52-2FAF8C764D10}"/>
          </ac:spMkLst>
        </pc:spChg>
      </pc:sldChg>
      <pc:sldChg chg="modSp new mod">
        <pc:chgData name="Patricia Boese" userId="339ef035-da3e-41a2-a4b8-ab838aad49e5" providerId="ADAL" clId="{B273CE6C-CD91-4F27-90E4-436F29F825CE}" dt="2020-09-27T12:48:53.254" v="205" actId="1036"/>
        <pc:sldMkLst>
          <pc:docMk/>
          <pc:sldMk cId="3647925113" sldId="1431"/>
        </pc:sldMkLst>
        <pc:spChg chg="mod">
          <ac:chgData name="Patricia Boese" userId="339ef035-da3e-41a2-a4b8-ab838aad49e5" providerId="ADAL" clId="{B273CE6C-CD91-4F27-90E4-436F29F825CE}" dt="2020-09-27T12:48:53.254" v="205" actId="1036"/>
          <ac:spMkLst>
            <pc:docMk/>
            <pc:sldMk cId="3647925113" sldId="1431"/>
            <ac:spMk id="4" creationId="{99AFC723-F5D8-43BB-9846-204C17B72D60}"/>
          </ac:spMkLst>
        </pc:spChg>
      </pc:sldChg>
      <pc:sldChg chg="modSp new mod">
        <pc:chgData name="Patricia Boese" userId="339ef035-da3e-41a2-a4b8-ab838aad49e5" providerId="ADAL" clId="{B273CE6C-CD91-4F27-90E4-436F29F825CE}" dt="2020-10-03T19:37:45.355" v="4787" actId="113"/>
        <pc:sldMkLst>
          <pc:docMk/>
          <pc:sldMk cId="199741702" sldId="1432"/>
        </pc:sldMkLst>
        <pc:spChg chg="mod">
          <ac:chgData name="Patricia Boese" userId="339ef035-da3e-41a2-a4b8-ab838aad49e5" providerId="ADAL" clId="{B273CE6C-CD91-4F27-90E4-436F29F825CE}" dt="2020-10-03T19:37:45.355" v="4787" actId="113"/>
          <ac:spMkLst>
            <pc:docMk/>
            <pc:sldMk cId="199741702" sldId="1432"/>
            <ac:spMk id="2" creationId="{8C34A436-2D7E-4DA9-AA35-3D09A87B871E}"/>
          </ac:spMkLst>
        </pc:spChg>
      </pc:sldChg>
      <pc:sldChg chg="addSp modSp new mod addCm modCm">
        <pc:chgData name="Patricia Boese" userId="339ef035-da3e-41a2-a4b8-ab838aad49e5" providerId="ADAL" clId="{B273CE6C-CD91-4F27-90E4-436F29F825CE}" dt="2020-10-03T19:39:14.948" v="4793" actId="14100"/>
        <pc:sldMkLst>
          <pc:docMk/>
          <pc:sldMk cId="3846353723" sldId="1433"/>
        </pc:sldMkLst>
        <pc:spChg chg="mod">
          <ac:chgData name="Patricia Boese" userId="339ef035-da3e-41a2-a4b8-ab838aad49e5" providerId="ADAL" clId="{B273CE6C-CD91-4F27-90E4-436F29F825CE}" dt="2020-10-03T19:39:14.948" v="4793" actId="14100"/>
          <ac:spMkLst>
            <pc:docMk/>
            <pc:sldMk cId="3846353723" sldId="1433"/>
            <ac:spMk id="3" creationId="{8FB77541-E461-4BC7-BD8C-9C0B476F81BB}"/>
          </ac:spMkLst>
        </pc:spChg>
        <pc:picChg chg="add mod">
          <ac:chgData name="Patricia Boese" userId="339ef035-da3e-41a2-a4b8-ab838aad49e5" providerId="ADAL" clId="{B273CE6C-CD91-4F27-90E4-436F29F825CE}" dt="2020-09-27T12:52:08.432" v="250" actId="1036"/>
          <ac:picMkLst>
            <pc:docMk/>
            <pc:sldMk cId="3846353723" sldId="1433"/>
            <ac:picMk id="6" creationId="{99AD2F9B-E822-4122-88DB-ED82E115316A}"/>
          </ac:picMkLst>
        </pc:picChg>
      </pc:sldChg>
      <pc:sldChg chg="modSp add mod addCm modCm">
        <pc:chgData name="Patricia Boese" userId="339ef035-da3e-41a2-a4b8-ab838aad49e5" providerId="ADAL" clId="{B273CE6C-CD91-4F27-90E4-436F29F825CE}" dt="2020-10-04T18:04:19.865" v="5561" actId="20577"/>
        <pc:sldMkLst>
          <pc:docMk/>
          <pc:sldMk cId="1140400883" sldId="1434"/>
        </pc:sldMkLst>
        <pc:spChg chg="mod">
          <ac:chgData name="Patricia Boese" userId="339ef035-da3e-41a2-a4b8-ab838aad49e5" providerId="ADAL" clId="{B273CE6C-CD91-4F27-90E4-436F29F825CE}" dt="2020-10-04T18:04:19.865" v="5561" actId="20577"/>
          <ac:spMkLst>
            <pc:docMk/>
            <pc:sldMk cId="1140400883" sldId="1434"/>
            <ac:spMk id="3" creationId="{8FB77541-E461-4BC7-BD8C-9C0B476F81BB}"/>
          </ac:spMkLst>
        </pc:spChg>
      </pc:sldChg>
      <pc:sldChg chg="modSp new mod">
        <pc:chgData name="Patricia Boese" userId="339ef035-da3e-41a2-a4b8-ab838aad49e5" providerId="ADAL" clId="{B273CE6C-CD91-4F27-90E4-436F29F825CE}" dt="2020-09-27T13:26:30.501" v="306" actId="1036"/>
        <pc:sldMkLst>
          <pc:docMk/>
          <pc:sldMk cId="548149898" sldId="1435"/>
        </pc:sldMkLst>
        <pc:spChg chg="mod">
          <ac:chgData name="Patricia Boese" userId="339ef035-da3e-41a2-a4b8-ab838aad49e5" providerId="ADAL" clId="{B273CE6C-CD91-4F27-90E4-436F29F825CE}" dt="2020-09-27T13:26:30.501" v="306" actId="1036"/>
          <ac:spMkLst>
            <pc:docMk/>
            <pc:sldMk cId="548149898" sldId="1435"/>
            <ac:spMk id="4" creationId="{197F9104-EAF7-4E38-A25F-0BC1C6920C7E}"/>
          </ac:spMkLst>
        </pc:spChg>
      </pc:sldChg>
      <pc:sldChg chg="modSp new mod">
        <pc:chgData name="Patricia Boese" userId="339ef035-da3e-41a2-a4b8-ab838aad49e5" providerId="ADAL" clId="{B273CE6C-CD91-4F27-90E4-436F29F825CE}" dt="2020-09-27T13:28:01.726" v="342" actId="1038"/>
        <pc:sldMkLst>
          <pc:docMk/>
          <pc:sldMk cId="1319035414" sldId="1436"/>
        </pc:sldMkLst>
        <pc:spChg chg="mod">
          <ac:chgData name="Patricia Boese" userId="339ef035-da3e-41a2-a4b8-ab838aad49e5" providerId="ADAL" clId="{B273CE6C-CD91-4F27-90E4-436F29F825CE}" dt="2020-09-27T13:28:01.726" v="342" actId="1038"/>
          <ac:spMkLst>
            <pc:docMk/>
            <pc:sldMk cId="1319035414" sldId="1436"/>
            <ac:spMk id="4" creationId="{DE74B032-B6DB-4DED-A41A-8CF431197699}"/>
          </ac:spMkLst>
        </pc:spChg>
      </pc:sldChg>
      <pc:sldChg chg="modSp new mod">
        <pc:chgData name="Patricia Boese" userId="339ef035-da3e-41a2-a4b8-ab838aad49e5" providerId="ADAL" clId="{B273CE6C-CD91-4F27-90E4-436F29F825CE}" dt="2020-09-27T13:28:42.631" v="370" actId="1036"/>
        <pc:sldMkLst>
          <pc:docMk/>
          <pc:sldMk cId="1073374847" sldId="1437"/>
        </pc:sldMkLst>
        <pc:spChg chg="mod">
          <ac:chgData name="Patricia Boese" userId="339ef035-da3e-41a2-a4b8-ab838aad49e5" providerId="ADAL" clId="{B273CE6C-CD91-4F27-90E4-436F29F825CE}" dt="2020-09-27T13:28:42.631" v="370" actId="1036"/>
          <ac:spMkLst>
            <pc:docMk/>
            <pc:sldMk cId="1073374847" sldId="1437"/>
            <ac:spMk id="4" creationId="{96B8FE2E-6BCD-4B58-8543-66CEC37C18E3}"/>
          </ac:spMkLst>
        </pc:spChg>
      </pc:sldChg>
      <pc:sldChg chg="modSp new mod">
        <pc:chgData name="Patricia Boese" userId="339ef035-da3e-41a2-a4b8-ab838aad49e5" providerId="ADAL" clId="{B273CE6C-CD91-4F27-90E4-436F29F825CE}" dt="2020-09-27T13:29:08.605" v="396" actId="1035"/>
        <pc:sldMkLst>
          <pc:docMk/>
          <pc:sldMk cId="3945750016" sldId="1438"/>
        </pc:sldMkLst>
        <pc:spChg chg="mod">
          <ac:chgData name="Patricia Boese" userId="339ef035-da3e-41a2-a4b8-ab838aad49e5" providerId="ADAL" clId="{B273CE6C-CD91-4F27-90E4-436F29F825CE}" dt="2020-09-27T13:29:08.605" v="396" actId="1035"/>
          <ac:spMkLst>
            <pc:docMk/>
            <pc:sldMk cId="3945750016" sldId="1438"/>
            <ac:spMk id="4" creationId="{AEBE4422-D381-4DB2-846E-8424D7C6068C}"/>
          </ac:spMkLst>
        </pc:spChg>
      </pc:sldChg>
      <pc:sldChg chg="modSp new mod">
        <pc:chgData name="Patricia Boese" userId="339ef035-da3e-41a2-a4b8-ab838aad49e5" providerId="ADAL" clId="{B273CE6C-CD91-4F27-90E4-436F29F825CE}" dt="2020-09-27T13:29:41.062" v="420" actId="1036"/>
        <pc:sldMkLst>
          <pc:docMk/>
          <pc:sldMk cId="3134749943" sldId="1439"/>
        </pc:sldMkLst>
        <pc:spChg chg="mod">
          <ac:chgData name="Patricia Boese" userId="339ef035-da3e-41a2-a4b8-ab838aad49e5" providerId="ADAL" clId="{B273CE6C-CD91-4F27-90E4-436F29F825CE}" dt="2020-09-27T13:29:41.062" v="420" actId="1036"/>
          <ac:spMkLst>
            <pc:docMk/>
            <pc:sldMk cId="3134749943" sldId="1439"/>
            <ac:spMk id="4" creationId="{26BA48B6-D811-4654-92A4-4E7012A025AA}"/>
          </ac:spMkLst>
        </pc:spChg>
      </pc:sldChg>
      <pc:sldChg chg="modSp new mod">
        <pc:chgData name="Patricia Boese" userId="339ef035-da3e-41a2-a4b8-ab838aad49e5" providerId="ADAL" clId="{B273CE6C-CD91-4F27-90E4-436F29F825CE}" dt="2020-09-27T13:30:20.757" v="450" actId="1036"/>
        <pc:sldMkLst>
          <pc:docMk/>
          <pc:sldMk cId="3075342866" sldId="1440"/>
        </pc:sldMkLst>
        <pc:spChg chg="mod">
          <ac:chgData name="Patricia Boese" userId="339ef035-da3e-41a2-a4b8-ab838aad49e5" providerId="ADAL" clId="{B273CE6C-CD91-4F27-90E4-436F29F825CE}" dt="2020-09-27T13:30:20.757" v="450" actId="1036"/>
          <ac:spMkLst>
            <pc:docMk/>
            <pc:sldMk cId="3075342866" sldId="1440"/>
            <ac:spMk id="4" creationId="{EE8D7C85-36E4-4F1A-950F-AF442AC96740}"/>
          </ac:spMkLst>
        </pc:spChg>
      </pc:sldChg>
      <pc:sldChg chg="modSp add mod ord addCm modCm">
        <pc:chgData name="Patricia Boese" userId="339ef035-da3e-41a2-a4b8-ab838aad49e5" providerId="ADAL" clId="{B273CE6C-CD91-4F27-90E4-436F29F825CE}" dt="2020-10-03T19:39:29.021" v="4795"/>
        <pc:sldMkLst>
          <pc:docMk/>
          <pc:sldMk cId="4235988146" sldId="1441"/>
        </pc:sldMkLst>
        <pc:spChg chg="mod">
          <ac:chgData name="Patricia Boese" userId="339ef035-da3e-41a2-a4b8-ab838aad49e5" providerId="ADAL" clId="{B273CE6C-CD91-4F27-90E4-436F29F825CE}" dt="2020-09-27T13:30:47.725" v="471" actId="20577"/>
          <ac:spMkLst>
            <pc:docMk/>
            <pc:sldMk cId="4235988146" sldId="1441"/>
            <ac:spMk id="3" creationId="{8FB77541-E461-4BC7-BD8C-9C0B476F81BB}"/>
          </ac:spMkLst>
        </pc:spChg>
      </pc:sldChg>
      <pc:sldChg chg="modSp new mod">
        <pc:chgData name="Patricia Boese" userId="339ef035-da3e-41a2-a4b8-ab838aad49e5" providerId="ADAL" clId="{B273CE6C-CD91-4F27-90E4-436F29F825CE}" dt="2020-10-03T19:44:37.808" v="4865" actId="1035"/>
        <pc:sldMkLst>
          <pc:docMk/>
          <pc:sldMk cId="1090547084" sldId="1442"/>
        </pc:sldMkLst>
        <pc:spChg chg="mod">
          <ac:chgData name="Patricia Boese" userId="339ef035-da3e-41a2-a4b8-ab838aad49e5" providerId="ADAL" clId="{B273CE6C-CD91-4F27-90E4-436F29F825CE}" dt="2020-10-03T19:44:37.808" v="4865" actId="1035"/>
          <ac:spMkLst>
            <pc:docMk/>
            <pc:sldMk cId="1090547084" sldId="1442"/>
            <ac:spMk id="4" creationId="{520C218F-4F75-4790-9D2A-0ADA6DE15590}"/>
          </ac:spMkLst>
        </pc:spChg>
      </pc:sldChg>
      <pc:sldChg chg="modSp new mod">
        <pc:chgData name="Patricia Boese" userId="339ef035-da3e-41a2-a4b8-ab838aad49e5" providerId="ADAL" clId="{B273CE6C-CD91-4F27-90E4-436F29F825CE}" dt="2020-09-27T13:32:04.517" v="568" actId="1038"/>
        <pc:sldMkLst>
          <pc:docMk/>
          <pc:sldMk cId="1842173257" sldId="1443"/>
        </pc:sldMkLst>
        <pc:spChg chg="mod">
          <ac:chgData name="Patricia Boese" userId="339ef035-da3e-41a2-a4b8-ab838aad49e5" providerId="ADAL" clId="{B273CE6C-CD91-4F27-90E4-436F29F825CE}" dt="2020-09-27T13:32:04.517" v="568" actId="1038"/>
          <ac:spMkLst>
            <pc:docMk/>
            <pc:sldMk cId="1842173257" sldId="1443"/>
            <ac:spMk id="4" creationId="{F468550F-8E86-45D5-A378-7B983F890E12}"/>
          </ac:spMkLst>
        </pc:spChg>
      </pc:sldChg>
      <pc:sldChg chg="addSp delSp modSp new del mod">
        <pc:chgData name="Patricia Boese" userId="339ef035-da3e-41a2-a4b8-ab838aad49e5" providerId="ADAL" clId="{B273CE6C-CD91-4F27-90E4-436F29F825CE}" dt="2020-10-03T19:47:13.297" v="4910" actId="47"/>
        <pc:sldMkLst>
          <pc:docMk/>
          <pc:sldMk cId="1420581116" sldId="1444"/>
        </pc:sldMkLst>
        <pc:spChg chg="del mod">
          <ac:chgData name="Patricia Boese" userId="339ef035-da3e-41a2-a4b8-ab838aad49e5" providerId="ADAL" clId="{B273CE6C-CD91-4F27-90E4-436F29F825CE}" dt="2020-10-03T19:46:46.296" v="4904" actId="21"/>
          <ac:spMkLst>
            <pc:docMk/>
            <pc:sldMk cId="1420581116" sldId="1444"/>
            <ac:spMk id="2" creationId="{F874C127-3A9C-48BC-A117-9F73B408BC9C}"/>
          </ac:spMkLst>
        </pc:spChg>
        <pc:spChg chg="add mod">
          <ac:chgData name="Patricia Boese" userId="339ef035-da3e-41a2-a4b8-ab838aad49e5" providerId="ADAL" clId="{B273CE6C-CD91-4F27-90E4-436F29F825CE}" dt="2020-10-03T19:46:46.296" v="4904" actId="21"/>
          <ac:spMkLst>
            <pc:docMk/>
            <pc:sldMk cId="1420581116" sldId="1444"/>
            <ac:spMk id="6" creationId="{AEB78266-2336-4DA7-A63F-FDCFD002638E}"/>
          </ac:spMkLst>
        </pc:spChg>
      </pc:sldChg>
      <pc:sldChg chg="addSp delSp modSp new mod addCm modCm">
        <pc:chgData name="Patricia Boese" userId="339ef035-da3e-41a2-a4b8-ab838aad49e5" providerId="ADAL" clId="{B273CE6C-CD91-4F27-90E4-436F29F825CE}" dt="2020-10-03T19:47:27.511" v="4911"/>
        <pc:sldMkLst>
          <pc:docMk/>
          <pc:sldMk cId="1567152624" sldId="1445"/>
        </pc:sldMkLst>
        <pc:spChg chg="mod">
          <ac:chgData name="Patricia Boese" userId="339ef035-da3e-41a2-a4b8-ab838aad49e5" providerId="ADAL" clId="{B273CE6C-CD91-4F27-90E4-436F29F825CE}" dt="2020-09-27T13:33:14.288" v="574"/>
          <ac:spMkLst>
            <pc:docMk/>
            <pc:sldMk cId="1567152624" sldId="1445"/>
            <ac:spMk id="3" creationId="{67D6B5DC-6886-4035-9C5D-2774ACE63095}"/>
          </ac:spMkLst>
        </pc:spChg>
        <pc:spChg chg="add mod">
          <ac:chgData name="Patricia Boese" userId="339ef035-da3e-41a2-a4b8-ab838aad49e5" providerId="ADAL" clId="{B273CE6C-CD91-4F27-90E4-436F29F825CE}" dt="2020-10-03T19:46:57.670" v="4907" actId="207"/>
          <ac:spMkLst>
            <pc:docMk/>
            <pc:sldMk cId="1567152624" sldId="1445"/>
            <ac:spMk id="10" creationId="{402214CB-A812-420F-85B9-4DA447DFC2E9}"/>
          </ac:spMkLst>
        </pc:spChg>
        <pc:picChg chg="add del mod">
          <ac:chgData name="Patricia Boese" userId="339ef035-da3e-41a2-a4b8-ab838aad49e5" providerId="ADAL" clId="{B273CE6C-CD91-4F27-90E4-436F29F825CE}" dt="2020-09-27T13:34:42.518" v="598" actId="478"/>
          <ac:picMkLst>
            <pc:docMk/>
            <pc:sldMk cId="1567152624" sldId="1445"/>
            <ac:picMk id="6" creationId="{40752D10-D6C9-4F50-B86A-0DAF6B882F3E}"/>
          </ac:picMkLst>
        </pc:picChg>
        <pc:picChg chg="add del mod">
          <ac:chgData name="Patricia Boese" userId="339ef035-da3e-41a2-a4b8-ab838aad49e5" providerId="ADAL" clId="{B273CE6C-CD91-4F27-90E4-436F29F825CE}" dt="2020-10-03T19:46:19.991" v="4872" actId="478"/>
          <ac:picMkLst>
            <pc:docMk/>
            <pc:sldMk cId="1567152624" sldId="1445"/>
            <ac:picMk id="6" creationId="{B94868B8-E726-46AF-9A30-E0821C2B708F}"/>
          </ac:picMkLst>
        </pc:picChg>
        <pc:picChg chg="add del mod">
          <ac:chgData name="Patricia Boese" userId="339ef035-da3e-41a2-a4b8-ab838aad49e5" providerId="ADAL" clId="{B273CE6C-CD91-4F27-90E4-436F29F825CE}" dt="2020-10-03T19:45:49.439" v="4869" actId="478"/>
          <ac:picMkLst>
            <pc:docMk/>
            <pc:sldMk cId="1567152624" sldId="1445"/>
            <ac:picMk id="8" creationId="{58827635-1189-4593-A61E-38699E046627}"/>
          </ac:picMkLst>
        </pc:picChg>
        <pc:picChg chg="add mod">
          <ac:chgData name="Patricia Boese" userId="339ef035-da3e-41a2-a4b8-ab838aad49e5" providerId="ADAL" clId="{B273CE6C-CD91-4F27-90E4-436F29F825CE}" dt="2020-10-03T19:47:07.453" v="4909" actId="1038"/>
          <ac:picMkLst>
            <pc:docMk/>
            <pc:sldMk cId="1567152624" sldId="1445"/>
            <ac:picMk id="9" creationId="{FD0FC733-FB11-4DCC-8D2C-ED3A244230FF}"/>
          </ac:picMkLst>
        </pc:picChg>
      </pc:sldChg>
      <pc:sldChg chg="modSp new mod">
        <pc:chgData name="Patricia Boese" userId="339ef035-da3e-41a2-a4b8-ab838aad49e5" providerId="ADAL" clId="{B273CE6C-CD91-4F27-90E4-436F29F825CE}" dt="2020-10-03T19:47:56.922" v="4914"/>
        <pc:sldMkLst>
          <pc:docMk/>
          <pc:sldMk cId="835886738" sldId="1446"/>
        </pc:sldMkLst>
        <pc:spChg chg="mod">
          <ac:chgData name="Patricia Boese" userId="339ef035-da3e-41a2-a4b8-ab838aad49e5" providerId="ADAL" clId="{B273CE6C-CD91-4F27-90E4-436F29F825CE}" dt="2020-10-03T19:47:56.922" v="4914"/>
          <ac:spMkLst>
            <pc:docMk/>
            <pc:sldMk cId="835886738" sldId="1446"/>
            <ac:spMk id="4" creationId="{F8B5609F-1DFF-4E09-8327-86EEF464974C}"/>
          </ac:spMkLst>
        </pc:spChg>
      </pc:sldChg>
      <pc:sldChg chg="modSp new mod">
        <pc:chgData name="Patricia Boese" userId="339ef035-da3e-41a2-a4b8-ab838aad49e5" providerId="ADAL" clId="{B273CE6C-CD91-4F27-90E4-436F29F825CE}" dt="2020-10-03T19:51:21.036" v="4918" actId="113"/>
        <pc:sldMkLst>
          <pc:docMk/>
          <pc:sldMk cId="4253594332" sldId="1447"/>
        </pc:sldMkLst>
        <pc:spChg chg="mod">
          <ac:chgData name="Patricia Boese" userId="339ef035-da3e-41a2-a4b8-ab838aad49e5" providerId="ADAL" clId="{B273CE6C-CD91-4F27-90E4-436F29F825CE}" dt="2020-10-03T19:51:21.036" v="4918" actId="113"/>
          <ac:spMkLst>
            <pc:docMk/>
            <pc:sldMk cId="4253594332" sldId="1447"/>
            <ac:spMk id="2" creationId="{41D59C9A-1826-4FF3-89CE-E04646136051}"/>
          </ac:spMkLst>
        </pc:spChg>
      </pc:sldChg>
      <pc:sldChg chg="modSp new del mod">
        <pc:chgData name="Patricia Boese" userId="339ef035-da3e-41a2-a4b8-ab838aad49e5" providerId="ADAL" clId="{B273CE6C-CD91-4F27-90E4-436F29F825CE}" dt="2020-10-03T19:51:32.164" v="4919" actId="47"/>
        <pc:sldMkLst>
          <pc:docMk/>
          <pc:sldMk cId="976172844" sldId="1448"/>
        </pc:sldMkLst>
        <pc:spChg chg="mod">
          <ac:chgData name="Patricia Boese" userId="339ef035-da3e-41a2-a4b8-ab838aad49e5" providerId="ADAL" clId="{B273CE6C-CD91-4F27-90E4-436F29F825CE}" dt="2020-09-27T13:38:00.884" v="658" actId="20577"/>
          <ac:spMkLst>
            <pc:docMk/>
            <pc:sldMk cId="976172844" sldId="1448"/>
            <ac:spMk id="2" creationId="{2E0C40B8-3BEF-4428-8025-791A92584F85}"/>
          </ac:spMkLst>
        </pc:spChg>
      </pc:sldChg>
      <pc:sldChg chg="modSp new mod">
        <pc:chgData name="Patricia Boese" userId="339ef035-da3e-41a2-a4b8-ab838aad49e5" providerId="ADAL" clId="{B273CE6C-CD91-4F27-90E4-436F29F825CE}" dt="2020-09-27T13:38:45.819" v="666" actId="1076"/>
        <pc:sldMkLst>
          <pc:docMk/>
          <pc:sldMk cId="635628981" sldId="1449"/>
        </pc:sldMkLst>
        <pc:spChg chg="mod">
          <ac:chgData name="Patricia Boese" userId="339ef035-da3e-41a2-a4b8-ab838aad49e5" providerId="ADAL" clId="{B273CE6C-CD91-4F27-90E4-436F29F825CE}" dt="2020-09-27T13:38:45.819" v="666" actId="1076"/>
          <ac:spMkLst>
            <pc:docMk/>
            <pc:sldMk cId="635628981" sldId="1449"/>
            <ac:spMk id="4" creationId="{05ACB549-A6C4-436D-B5BF-849DA6BF6DCF}"/>
          </ac:spMkLst>
        </pc:spChg>
      </pc:sldChg>
      <pc:sldChg chg="modSp new mod">
        <pc:chgData name="Patricia Boese" userId="339ef035-da3e-41a2-a4b8-ab838aad49e5" providerId="ADAL" clId="{B273CE6C-CD91-4F27-90E4-436F29F825CE}" dt="2020-09-27T13:39:13.212" v="675" actId="1036"/>
        <pc:sldMkLst>
          <pc:docMk/>
          <pc:sldMk cId="1095285395" sldId="1450"/>
        </pc:sldMkLst>
        <pc:spChg chg="mod">
          <ac:chgData name="Patricia Boese" userId="339ef035-da3e-41a2-a4b8-ab838aad49e5" providerId="ADAL" clId="{B273CE6C-CD91-4F27-90E4-436F29F825CE}" dt="2020-09-27T13:39:13.212" v="675" actId="1036"/>
          <ac:spMkLst>
            <pc:docMk/>
            <pc:sldMk cId="1095285395" sldId="1450"/>
            <ac:spMk id="4" creationId="{14FA5462-75BA-46DD-8FB2-F27454E14B53}"/>
          </ac:spMkLst>
        </pc:spChg>
      </pc:sldChg>
      <pc:sldChg chg="addSp delSp modSp new mod modClrScheme chgLayout">
        <pc:chgData name="Patricia Boese" userId="339ef035-da3e-41a2-a4b8-ab838aad49e5" providerId="ADAL" clId="{B273CE6C-CD91-4F27-90E4-436F29F825CE}" dt="2020-09-27T13:40:03.457" v="684"/>
        <pc:sldMkLst>
          <pc:docMk/>
          <pc:sldMk cId="2590524384" sldId="1451"/>
        </pc:sldMkLst>
        <pc:spChg chg="mod ord">
          <ac:chgData name="Patricia Boese" userId="339ef035-da3e-41a2-a4b8-ab838aad49e5" providerId="ADAL" clId="{B273CE6C-CD91-4F27-90E4-436F29F825CE}" dt="2020-09-27T13:39:26.102" v="677" actId="700"/>
          <ac:spMkLst>
            <pc:docMk/>
            <pc:sldMk cId="2590524384" sldId="1451"/>
            <ac:spMk id="2" creationId="{6FF5CC59-2B7F-4935-AE58-13DC9130E749}"/>
          </ac:spMkLst>
        </pc:spChg>
        <pc:spChg chg="del">
          <ac:chgData name="Patricia Boese" userId="339ef035-da3e-41a2-a4b8-ab838aad49e5" providerId="ADAL" clId="{B273CE6C-CD91-4F27-90E4-436F29F825CE}" dt="2020-09-27T13:39:26.102" v="677" actId="700"/>
          <ac:spMkLst>
            <pc:docMk/>
            <pc:sldMk cId="2590524384" sldId="1451"/>
            <ac:spMk id="3" creationId="{AE67CC33-A6DC-453B-B07A-DD3F5799AF10}"/>
          </ac:spMkLst>
        </pc:spChg>
        <pc:spChg chg="del">
          <ac:chgData name="Patricia Boese" userId="339ef035-da3e-41a2-a4b8-ab838aad49e5" providerId="ADAL" clId="{B273CE6C-CD91-4F27-90E4-436F29F825CE}" dt="2020-09-27T13:39:26.102" v="677" actId="700"/>
          <ac:spMkLst>
            <pc:docMk/>
            <pc:sldMk cId="2590524384" sldId="1451"/>
            <ac:spMk id="4" creationId="{A92B18F2-16E2-49F1-AAC0-872053289700}"/>
          </ac:spMkLst>
        </pc:spChg>
        <pc:spChg chg="mod ord">
          <ac:chgData name="Patricia Boese" userId="339ef035-da3e-41a2-a4b8-ab838aad49e5" providerId="ADAL" clId="{B273CE6C-CD91-4F27-90E4-436F29F825CE}" dt="2020-09-27T13:39:26.102" v="677" actId="700"/>
          <ac:spMkLst>
            <pc:docMk/>
            <pc:sldMk cId="2590524384" sldId="1451"/>
            <ac:spMk id="5" creationId="{749F4647-177B-4982-8C71-99BF4E36011E}"/>
          </ac:spMkLst>
        </pc:spChg>
        <pc:spChg chg="add mod ord">
          <ac:chgData name="Patricia Boese" userId="339ef035-da3e-41a2-a4b8-ab838aad49e5" providerId="ADAL" clId="{B273CE6C-CD91-4F27-90E4-436F29F825CE}" dt="2020-09-27T13:39:30.908" v="683" actId="20577"/>
          <ac:spMkLst>
            <pc:docMk/>
            <pc:sldMk cId="2590524384" sldId="1451"/>
            <ac:spMk id="6" creationId="{1C60F610-D582-4E74-9738-E6B8CDE20121}"/>
          </ac:spMkLst>
        </pc:spChg>
        <pc:spChg chg="add mod ord">
          <ac:chgData name="Patricia Boese" userId="339ef035-da3e-41a2-a4b8-ab838aad49e5" providerId="ADAL" clId="{B273CE6C-CD91-4F27-90E4-436F29F825CE}" dt="2020-09-27T13:40:03.457" v="684"/>
          <ac:spMkLst>
            <pc:docMk/>
            <pc:sldMk cId="2590524384" sldId="1451"/>
            <ac:spMk id="7" creationId="{3686C50A-5890-41C8-890D-13F071477998}"/>
          </ac:spMkLst>
        </pc:spChg>
      </pc:sldChg>
      <pc:sldChg chg="modSp new mod">
        <pc:chgData name="Patricia Boese" userId="339ef035-da3e-41a2-a4b8-ab838aad49e5" providerId="ADAL" clId="{B273CE6C-CD91-4F27-90E4-436F29F825CE}" dt="2020-09-27T13:40:36.630" v="693" actId="1036"/>
        <pc:sldMkLst>
          <pc:docMk/>
          <pc:sldMk cId="3620677248" sldId="1452"/>
        </pc:sldMkLst>
        <pc:spChg chg="mod">
          <ac:chgData name="Patricia Boese" userId="339ef035-da3e-41a2-a4b8-ab838aad49e5" providerId="ADAL" clId="{B273CE6C-CD91-4F27-90E4-436F29F825CE}" dt="2020-09-27T13:40:36.630" v="693" actId="1036"/>
          <ac:spMkLst>
            <pc:docMk/>
            <pc:sldMk cId="3620677248" sldId="1452"/>
            <ac:spMk id="4" creationId="{4D6B3E32-640D-4519-9299-6362DF6FB056}"/>
          </ac:spMkLst>
        </pc:spChg>
      </pc:sldChg>
      <pc:sldChg chg="modSp new mod">
        <pc:chgData name="Patricia Boese" userId="339ef035-da3e-41a2-a4b8-ab838aad49e5" providerId="ADAL" clId="{B273CE6C-CD91-4F27-90E4-436F29F825CE}" dt="2020-09-27T13:40:59.326" v="700" actId="1036"/>
        <pc:sldMkLst>
          <pc:docMk/>
          <pc:sldMk cId="4012567701" sldId="1453"/>
        </pc:sldMkLst>
        <pc:spChg chg="mod">
          <ac:chgData name="Patricia Boese" userId="339ef035-da3e-41a2-a4b8-ab838aad49e5" providerId="ADAL" clId="{B273CE6C-CD91-4F27-90E4-436F29F825CE}" dt="2020-09-27T13:40:59.326" v="700" actId="1036"/>
          <ac:spMkLst>
            <pc:docMk/>
            <pc:sldMk cId="4012567701" sldId="1453"/>
            <ac:spMk id="4" creationId="{81BDF523-12E0-43BF-92FA-A944B2C057A3}"/>
          </ac:spMkLst>
        </pc:spChg>
      </pc:sldChg>
      <pc:sldChg chg="modSp new mod">
        <pc:chgData name="Patricia Boese" userId="339ef035-da3e-41a2-a4b8-ab838aad49e5" providerId="ADAL" clId="{B273CE6C-CD91-4F27-90E4-436F29F825CE}" dt="2020-09-27T13:41:29.542" v="719" actId="1036"/>
        <pc:sldMkLst>
          <pc:docMk/>
          <pc:sldMk cId="701636859" sldId="1454"/>
        </pc:sldMkLst>
        <pc:spChg chg="mod">
          <ac:chgData name="Patricia Boese" userId="339ef035-da3e-41a2-a4b8-ab838aad49e5" providerId="ADAL" clId="{B273CE6C-CD91-4F27-90E4-436F29F825CE}" dt="2020-09-27T13:41:29.542" v="719" actId="1036"/>
          <ac:spMkLst>
            <pc:docMk/>
            <pc:sldMk cId="701636859" sldId="1454"/>
            <ac:spMk id="4" creationId="{CE49A77D-1B5B-4618-8A42-517D9861E0AD}"/>
          </ac:spMkLst>
        </pc:spChg>
      </pc:sldChg>
      <pc:sldChg chg="modSp new mod">
        <pc:chgData name="Patricia Boese" userId="339ef035-da3e-41a2-a4b8-ab838aad49e5" providerId="ADAL" clId="{B273CE6C-CD91-4F27-90E4-436F29F825CE}" dt="2020-09-27T13:41:44.691" v="732" actId="20577"/>
        <pc:sldMkLst>
          <pc:docMk/>
          <pc:sldMk cId="230181297" sldId="1455"/>
        </pc:sldMkLst>
        <pc:spChg chg="mod">
          <ac:chgData name="Patricia Boese" userId="339ef035-da3e-41a2-a4b8-ab838aad49e5" providerId="ADAL" clId="{B273CE6C-CD91-4F27-90E4-436F29F825CE}" dt="2020-09-27T13:41:44.691" v="732" actId="20577"/>
          <ac:spMkLst>
            <pc:docMk/>
            <pc:sldMk cId="230181297" sldId="1455"/>
            <ac:spMk id="2" creationId="{67607338-8941-4395-9FCB-EED44BF5FA07}"/>
          </ac:spMkLst>
        </pc:spChg>
      </pc:sldChg>
      <pc:sldChg chg="modSp new mod">
        <pc:chgData name="Patricia Boese" userId="339ef035-da3e-41a2-a4b8-ab838aad49e5" providerId="ADAL" clId="{B273CE6C-CD91-4F27-90E4-436F29F825CE}" dt="2020-09-27T13:42:34.915" v="747" actId="14100"/>
        <pc:sldMkLst>
          <pc:docMk/>
          <pc:sldMk cId="2607524158" sldId="1456"/>
        </pc:sldMkLst>
        <pc:spChg chg="mod">
          <ac:chgData name="Patricia Boese" userId="339ef035-da3e-41a2-a4b8-ab838aad49e5" providerId="ADAL" clId="{B273CE6C-CD91-4F27-90E4-436F29F825CE}" dt="2020-09-27T13:42:34.915" v="747" actId="14100"/>
          <ac:spMkLst>
            <pc:docMk/>
            <pc:sldMk cId="2607524158" sldId="1456"/>
            <ac:spMk id="2" creationId="{826909D8-ED34-4068-97B6-0D9BEEFEC4C3}"/>
          </ac:spMkLst>
        </pc:spChg>
        <pc:spChg chg="mod">
          <ac:chgData name="Patricia Boese" userId="339ef035-da3e-41a2-a4b8-ab838aad49e5" providerId="ADAL" clId="{B273CE6C-CD91-4F27-90E4-436F29F825CE}" dt="2020-09-27T13:41:56.797" v="741" actId="20577"/>
          <ac:spMkLst>
            <pc:docMk/>
            <pc:sldMk cId="2607524158" sldId="1456"/>
            <ac:spMk id="4" creationId="{BF449054-B7C2-4FB7-82E5-96C592DD4556}"/>
          </ac:spMkLst>
        </pc:spChg>
      </pc:sldChg>
      <pc:sldChg chg="modSp add mod ord addCm modCm">
        <pc:chgData name="Patricia Boese" userId="339ef035-da3e-41a2-a4b8-ab838aad49e5" providerId="ADAL" clId="{B273CE6C-CD91-4F27-90E4-436F29F825CE}" dt="2020-10-04T18:04:54.857" v="5562" actId="20577"/>
        <pc:sldMkLst>
          <pc:docMk/>
          <pc:sldMk cId="3564055682" sldId="1457"/>
        </pc:sldMkLst>
        <pc:spChg chg="mod">
          <ac:chgData name="Patricia Boese" userId="339ef035-da3e-41a2-a4b8-ab838aad49e5" providerId="ADAL" clId="{B273CE6C-CD91-4F27-90E4-436F29F825CE}" dt="2020-10-04T18:04:54.857" v="5562" actId="20577"/>
          <ac:spMkLst>
            <pc:docMk/>
            <pc:sldMk cId="3564055682" sldId="1457"/>
            <ac:spMk id="3" creationId="{8FB77541-E461-4BC7-BD8C-9C0B476F81BB}"/>
          </ac:spMkLst>
        </pc:spChg>
      </pc:sldChg>
      <pc:sldChg chg="modSp new mod">
        <pc:chgData name="Patricia Boese" userId="339ef035-da3e-41a2-a4b8-ab838aad49e5" providerId="ADAL" clId="{B273CE6C-CD91-4F27-90E4-436F29F825CE}" dt="2020-09-27T13:43:51.078" v="791" actId="1036"/>
        <pc:sldMkLst>
          <pc:docMk/>
          <pc:sldMk cId="1574956827" sldId="1458"/>
        </pc:sldMkLst>
        <pc:spChg chg="mod">
          <ac:chgData name="Patricia Boese" userId="339ef035-da3e-41a2-a4b8-ab838aad49e5" providerId="ADAL" clId="{B273CE6C-CD91-4F27-90E4-436F29F825CE}" dt="2020-09-27T13:43:51.078" v="791" actId="1036"/>
          <ac:spMkLst>
            <pc:docMk/>
            <pc:sldMk cId="1574956827" sldId="1458"/>
            <ac:spMk id="4" creationId="{307A7647-98F5-4A0D-9DB0-83E4E5B5DA00}"/>
          </ac:spMkLst>
        </pc:spChg>
      </pc:sldChg>
      <pc:sldChg chg="modSp new mod">
        <pc:chgData name="Patricia Boese" userId="339ef035-da3e-41a2-a4b8-ab838aad49e5" providerId="ADAL" clId="{B273CE6C-CD91-4F27-90E4-436F29F825CE}" dt="2020-09-27T13:44:21.587" v="802" actId="1036"/>
        <pc:sldMkLst>
          <pc:docMk/>
          <pc:sldMk cId="3195621703" sldId="1459"/>
        </pc:sldMkLst>
        <pc:spChg chg="mod">
          <ac:chgData name="Patricia Boese" userId="339ef035-da3e-41a2-a4b8-ab838aad49e5" providerId="ADAL" clId="{B273CE6C-CD91-4F27-90E4-436F29F825CE}" dt="2020-09-27T13:44:21.587" v="802" actId="1036"/>
          <ac:spMkLst>
            <pc:docMk/>
            <pc:sldMk cId="3195621703" sldId="1459"/>
            <ac:spMk id="4" creationId="{271FF893-487B-419E-B866-53A4D732430F}"/>
          </ac:spMkLst>
        </pc:spChg>
      </pc:sldChg>
      <pc:sldChg chg="modSp new mod">
        <pc:chgData name="Patricia Boese" userId="339ef035-da3e-41a2-a4b8-ab838aad49e5" providerId="ADAL" clId="{B273CE6C-CD91-4F27-90E4-436F29F825CE}" dt="2020-10-03T19:54:01.533" v="4920" actId="113"/>
        <pc:sldMkLst>
          <pc:docMk/>
          <pc:sldMk cId="1543361924" sldId="1460"/>
        </pc:sldMkLst>
        <pc:spChg chg="mod">
          <ac:chgData name="Patricia Boese" userId="339ef035-da3e-41a2-a4b8-ab838aad49e5" providerId="ADAL" clId="{B273CE6C-CD91-4F27-90E4-436F29F825CE}" dt="2020-10-03T19:54:01.533" v="4920" actId="113"/>
          <ac:spMkLst>
            <pc:docMk/>
            <pc:sldMk cId="1543361924" sldId="1460"/>
            <ac:spMk id="2" creationId="{DED94478-1C32-48D5-A91E-194EFE310242}"/>
          </ac:spMkLst>
        </pc:spChg>
      </pc:sldChg>
      <pc:sldChg chg="modSp add mod ord addCm modCm">
        <pc:chgData name="Patricia Boese" userId="339ef035-da3e-41a2-a4b8-ab838aad49e5" providerId="ADAL" clId="{B273CE6C-CD91-4F27-90E4-436F29F825CE}" dt="2020-10-03T19:54:10.183" v="4921" actId="5900"/>
        <pc:sldMkLst>
          <pc:docMk/>
          <pc:sldMk cId="175598575" sldId="1461"/>
        </pc:sldMkLst>
        <pc:spChg chg="mod">
          <ac:chgData name="Patricia Boese" userId="339ef035-da3e-41a2-a4b8-ab838aad49e5" providerId="ADAL" clId="{B273CE6C-CD91-4F27-90E4-436F29F825CE}" dt="2020-10-03T18:45:27.429" v="4359" actId="20577"/>
          <ac:spMkLst>
            <pc:docMk/>
            <pc:sldMk cId="175598575" sldId="1461"/>
            <ac:spMk id="3" creationId="{D9C577B9-CE42-49D4-B102-1562109B9015}"/>
          </ac:spMkLst>
        </pc:spChg>
      </pc:sldChg>
      <pc:sldChg chg="modSp new mod">
        <pc:chgData name="Patricia Boese" userId="339ef035-da3e-41a2-a4b8-ab838aad49e5" providerId="ADAL" clId="{B273CE6C-CD91-4F27-90E4-436F29F825CE}" dt="2020-09-27T13:46:30.382" v="832" actId="1036"/>
        <pc:sldMkLst>
          <pc:docMk/>
          <pc:sldMk cId="3532379355" sldId="1462"/>
        </pc:sldMkLst>
        <pc:spChg chg="mod">
          <ac:chgData name="Patricia Boese" userId="339ef035-da3e-41a2-a4b8-ab838aad49e5" providerId="ADAL" clId="{B273CE6C-CD91-4F27-90E4-436F29F825CE}" dt="2020-09-27T13:46:30.382" v="832" actId="1036"/>
          <ac:spMkLst>
            <pc:docMk/>
            <pc:sldMk cId="3532379355" sldId="1462"/>
            <ac:spMk id="4" creationId="{0298B9C2-AC5E-41C8-9C42-EE93EC84A370}"/>
          </ac:spMkLst>
        </pc:spChg>
      </pc:sldChg>
      <pc:sldChg chg="modSp new mod">
        <pc:chgData name="Patricia Boese" userId="339ef035-da3e-41a2-a4b8-ab838aad49e5" providerId="ADAL" clId="{B273CE6C-CD91-4F27-90E4-436F29F825CE}" dt="2020-09-27T15:18:13.798" v="852" actId="1036"/>
        <pc:sldMkLst>
          <pc:docMk/>
          <pc:sldMk cId="2387526437" sldId="1463"/>
        </pc:sldMkLst>
        <pc:spChg chg="mod">
          <ac:chgData name="Patricia Boese" userId="339ef035-da3e-41a2-a4b8-ab838aad49e5" providerId="ADAL" clId="{B273CE6C-CD91-4F27-90E4-436F29F825CE}" dt="2020-09-27T15:18:13.798" v="852" actId="1036"/>
          <ac:spMkLst>
            <pc:docMk/>
            <pc:sldMk cId="2387526437" sldId="1463"/>
            <ac:spMk id="4" creationId="{8B0B4E25-95CE-40CF-A2CD-35A95040F7ED}"/>
          </ac:spMkLst>
        </pc:spChg>
      </pc:sldChg>
      <pc:sldChg chg="addSp delSp modSp new mod addCm modCm">
        <pc:chgData name="Patricia Boese" userId="339ef035-da3e-41a2-a4b8-ab838aad49e5" providerId="ADAL" clId="{B273CE6C-CD91-4F27-90E4-436F29F825CE}" dt="2020-10-03T19:54:43.434" v="4923"/>
        <pc:sldMkLst>
          <pc:docMk/>
          <pc:sldMk cId="770190857" sldId="1464"/>
        </pc:sldMkLst>
        <pc:spChg chg="mod">
          <ac:chgData name="Patricia Boese" userId="339ef035-da3e-41a2-a4b8-ab838aad49e5" providerId="ADAL" clId="{B273CE6C-CD91-4F27-90E4-436F29F825CE}" dt="2020-09-27T15:19:58.070" v="893" actId="1035"/>
          <ac:spMkLst>
            <pc:docMk/>
            <pc:sldMk cId="770190857" sldId="1464"/>
            <ac:spMk id="3" creationId="{50C0CA65-4B0F-4832-A6CC-76EDA1BC219E}"/>
          </ac:spMkLst>
        </pc:spChg>
        <pc:spChg chg="del">
          <ac:chgData name="Patricia Boese" userId="339ef035-da3e-41a2-a4b8-ab838aad49e5" providerId="ADAL" clId="{B273CE6C-CD91-4F27-90E4-436F29F825CE}" dt="2020-09-27T15:20:30.728" v="894" actId="478"/>
          <ac:spMkLst>
            <pc:docMk/>
            <pc:sldMk cId="770190857" sldId="1464"/>
            <ac:spMk id="4" creationId="{C957A348-E600-46C5-9E1A-10FEEBABD313}"/>
          </ac:spMkLst>
        </pc:spChg>
        <pc:picChg chg="add mod">
          <ac:chgData name="Patricia Boese" userId="339ef035-da3e-41a2-a4b8-ab838aad49e5" providerId="ADAL" clId="{B273CE6C-CD91-4F27-90E4-436F29F825CE}" dt="2020-09-27T15:21:20.651" v="901"/>
          <ac:picMkLst>
            <pc:docMk/>
            <pc:sldMk cId="770190857" sldId="1464"/>
            <ac:picMk id="7" creationId="{AC78E11B-D049-4624-B2AA-4A9E7C2E028E}"/>
          </ac:picMkLst>
        </pc:picChg>
      </pc:sldChg>
      <pc:sldChg chg="modSp new mod">
        <pc:chgData name="Patricia Boese" userId="339ef035-da3e-41a2-a4b8-ab838aad49e5" providerId="ADAL" clId="{B273CE6C-CD91-4F27-90E4-436F29F825CE}" dt="2020-10-03T19:54:50.913" v="4925" actId="1035"/>
        <pc:sldMkLst>
          <pc:docMk/>
          <pc:sldMk cId="1104253537" sldId="1465"/>
        </pc:sldMkLst>
        <pc:spChg chg="mod">
          <ac:chgData name="Patricia Boese" userId="339ef035-da3e-41a2-a4b8-ab838aad49e5" providerId="ADAL" clId="{B273CE6C-CD91-4F27-90E4-436F29F825CE}" dt="2020-10-03T19:54:50.913" v="4925" actId="1035"/>
          <ac:spMkLst>
            <pc:docMk/>
            <pc:sldMk cId="1104253537" sldId="1465"/>
            <ac:spMk id="4" creationId="{C426CB1C-8E99-464B-A4FB-D28A872359FD}"/>
          </ac:spMkLst>
        </pc:spChg>
      </pc:sldChg>
      <pc:sldChg chg="modSp new mod">
        <pc:chgData name="Patricia Boese" userId="339ef035-da3e-41a2-a4b8-ab838aad49e5" providerId="ADAL" clId="{B273CE6C-CD91-4F27-90E4-436F29F825CE}" dt="2020-09-27T15:22:53.081" v="980" actId="1036"/>
        <pc:sldMkLst>
          <pc:docMk/>
          <pc:sldMk cId="102123255" sldId="1466"/>
        </pc:sldMkLst>
        <pc:spChg chg="mod">
          <ac:chgData name="Patricia Boese" userId="339ef035-da3e-41a2-a4b8-ab838aad49e5" providerId="ADAL" clId="{B273CE6C-CD91-4F27-90E4-436F29F825CE}" dt="2020-09-27T15:22:53.081" v="980" actId="1036"/>
          <ac:spMkLst>
            <pc:docMk/>
            <pc:sldMk cId="102123255" sldId="1466"/>
            <ac:spMk id="4" creationId="{9CB33F28-F8FC-4762-8332-BC24350FFDED}"/>
          </ac:spMkLst>
        </pc:spChg>
      </pc:sldChg>
      <pc:sldChg chg="modSp add mod ord addCm modCm">
        <pc:chgData name="Patricia Boese" userId="339ef035-da3e-41a2-a4b8-ab838aad49e5" providerId="ADAL" clId="{B273CE6C-CD91-4F27-90E4-436F29F825CE}" dt="2020-10-03T18:45:36.666" v="4363"/>
        <pc:sldMkLst>
          <pc:docMk/>
          <pc:sldMk cId="1342633270" sldId="1467"/>
        </pc:sldMkLst>
        <pc:spChg chg="mod">
          <ac:chgData name="Patricia Boese" userId="339ef035-da3e-41a2-a4b8-ab838aad49e5" providerId="ADAL" clId="{B273CE6C-CD91-4F27-90E4-436F29F825CE}" dt="2020-09-27T15:24:20.080" v="984" actId="6549"/>
          <ac:spMkLst>
            <pc:docMk/>
            <pc:sldMk cId="1342633270" sldId="1467"/>
            <ac:spMk id="3" creationId="{D9C577B9-CE42-49D4-B102-1562109B9015}"/>
          </ac:spMkLst>
        </pc:spChg>
      </pc:sldChg>
      <pc:sldChg chg="modSp new mod">
        <pc:chgData name="Patricia Boese" userId="339ef035-da3e-41a2-a4b8-ab838aad49e5" providerId="ADAL" clId="{B273CE6C-CD91-4F27-90E4-436F29F825CE}" dt="2020-10-03T19:55:38.836" v="4931" actId="113"/>
        <pc:sldMkLst>
          <pc:docMk/>
          <pc:sldMk cId="632424252" sldId="1468"/>
        </pc:sldMkLst>
        <pc:spChg chg="mod">
          <ac:chgData name="Patricia Boese" userId="339ef035-da3e-41a2-a4b8-ab838aad49e5" providerId="ADAL" clId="{B273CE6C-CD91-4F27-90E4-436F29F825CE}" dt="2020-10-03T19:55:38.836" v="4931" actId="113"/>
          <ac:spMkLst>
            <pc:docMk/>
            <pc:sldMk cId="632424252" sldId="1468"/>
            <ac:spMk id="2" creationId="{6B74F22A-87F4-48C6-8D0B-503491A1D7CD}"/>
          </ac:spMkLst>
        </pc:spChg>
      </pc:sldChg>
      <pc:sldChg chg="modSp new mod">
        <pc:chgData name="Patricia Boese" userId="339ef035-da3e-41a2-a4b8-ab838aad49e5" providerId="ADAL" clId="{B273CE6C-CD91-4F27-90E4-436F29F825CE}" dt="2020-09-27T15:24:55.910" v="1034" actId="20577"/>
        <pc:sldMkLst>
          <pc:docMk/>
          <pc:sldMk cId="3599503890" sldId="1469"/>
        </pc:sldMkLst>
        <pc:spChg chg="mod">
          <ac:chgData name="Patricia Boese" userId="339ef035-da3e-41a2-a4b8-ab838aad49e5" providerId="ADAL" clId="{B273CE6C-CD91-4F27-90E4-436F29F825CE}" dt="2020-09-27T15:24:55.910" v="1034" actId="20577"/>
          <ac:spMkLst>
            <pc:docMk/>
            <pc:sldMk cId="3599503890" sldId="1469"/>
            <ac:spMk id="2" creationId="{DAB52771-79E0-4E3B-849B-82AAD6ACC230}"/>
          </ac:spMkLst>
        </pc:spChg>
      </pc:sldChg>
      <pc:sldChg chg="modSp add mod ord addCm modCm">
        <pc:chgData name="Patricia Boese" userId="339ef035-da3e-41a2-a4b8-ab838aad49e5" providerId="ADAL" clId="{B273CE6C-CD91-4F27-90E4-436F29F825CE}" dt="2020-10-03T19:56:25.684" v="4933"/>
        <pc:sldMkLst>
          <pc:docMk/>
          <pc:sldMk cId="807789422" sldId="1470"/>
        </pc:sldMkLst>
        <pc:spChg chg="mod">
          <ac:chgData name="Patricia Boese" userId="339ef035-da3e-41a2-a4b8-ab838aad49e5" providerId="ADAL" clId="{B273CE6C-CD91-4F27-90E4-436F29F825CE}" dt="2020-09-27T15:28:08.821" v="1055" actId="20577"/>
          <ac:spMkLst>
            <pc:docMk/>
            <pc:sldMk cId="807789422" sldId="1470"/>
            <ac:spMk id="7" creationId="{72FD01C9-9A43-4DF9-A926-72D71BC910CB}"/>
          </ac:spMkLst>
        </pc:spChg>
      </pc:sldChg>
      <pc:sldChg chg="modSp new mod">
        <pc:chgData name="Patricia Boese" userId="339ef035-da3e-41a2-a4b8-ab838aad49e5" providerId="ADAL" clId="{B273CE6C-CD91-4F27-90E4-436F29F825CE}" dt="2020-10-03T19:56:32.428" v="4946" actId="1036"/>
        <pc:sldMkLst>
          <pc:docMk/>
          <pc:sldMk cId="4165081938" sldId="1471"/>
        </pc:sldMkLst>
        <pc:spChg chg="mod">
          <ac:chgData name="Patricia Boese" userId="339ef035-da3e-41a2-a4b8-ab838aad49e5" providerId="ADAL" clId="{B273CE6C-CD91-4F27-90E4-436F29F825CE}" dt="2020-10-03T19:56:32.428" v="4946" actId="1036"/>
          <ac:spMkLst>
            <pc:docMk/>
            <pc:sldMk cId="4165081938" sldId="1471"/>
            <ac:spMk id="4" creationId="{EDB21F75-4BEB-42C0-B1CA-463FA21FA43C}"/>
          </ac:spMkLst>
        </pc:spChg>
      </pc:sldChg>
      <pc:sldChg chg="modSp new mod">
        <pc:chgData name="Patricia Boese" userId="339ef035-da3e-41a2-a4b8-ab838aad49e5" providerId="ADAL" clId="{B273CE6C-CD91-4F27-90E4-436F29F825CE}" dt="2020-09-27T15:35:41.488" v="1087" actId="1036"/>
        <pc:sldMkLst>
          <pc:docMk/>
          <pc:sldMk cId="1879919118" sldId="1472"/>
        </pc:sldMkLst>
        <pc:spChg chg="mod">
          <ac:chgData name="Patricia Boese" userId="339ef035-da3e-41a2-a4b8-ab838aad49e5" providerId="ADAL" clId="{B273CE6C-CD91-4F27-90E4-436F29F825CE}" dt="2020-09-27T15:35:41.488" v="1087" actId="1036"/>
          <ac:spMkLst>
            <pc:docMk/>
            <pc:sldMk cId="1879919118" sldId="1472"/>
            <ac:spMk id="4" creationId="{03BE0D30-1F94-4AEF-A32F-AE9DB99CDB01}"/>
          </ac:spMkLst>
        </pc:spChg>
      </pc:sldChg>
      <pc:sldChg chg="modSp new mod">
        <pc:chgData name="Patricia Boese" userId="339ef035-da3e-41a2-a4b8-ab838aad49e5" providerId="ADAL" clId="{B273CE6C-CD91-4F27-90E4-436F29F825CE}" dt="2020-10-03T19:56:43.507" v="4947" actId="113"/>
        <pc:sldMkLst>
          <pc:docMk/>
          <pc:sldMk cId="2551310180" sldId="1473"/>
        </pc:sldMkLst>
        <pc:spChg chg="mod">
          <ac:chgData name="Patricia Boese" userId="339ef035-da3e-41a2-a4b8-ab838aad49e5" providerId="ADAL" clId="{B273CE6C-CD91-4F27-90E4-436F29F825CE}" dt="2020-10-03T19:56:43.507" v="4947" actId="113"/>
          <ac:spMkLst>
            <pc:docMk/>
            <pc:sldMk cId="2551310180" sldId="1473"/>
            <ac:spMk id="2" creationId="{FC439AC1-4542-4347-A252-799D08EB6D29}"/>
          </ac:spMkLst>
        </pc:spChg>
      </pc:sldChg>
      <pc:sldChg chg="modSp new mod">
        <pc:chgData name="Patricia Boese" userId="339ef035-da3e-41a2-a4b8-ab838aad49e5" providerId="ADAL" clId="{B273CE6C-CD91-4F27-90E4-436F29F825CE}" dt="2020-10-03T19:57:02.554" v="4977" actId="1035"/>
        <pc:sldMkLst>
          <pc:docMk/>
          <pc:sldMk cId="3716765565" sldId="1474"/>
        </pc:sldMkLst>
        <pc:spChg chg="mod">
          <ac:chgData name="Patricia Boese" userId="339ef035-da3e-41a2-a4b8-ab838aad49e5" providerId="ADAL" clId="{B273CE6C-CD91-4F27-90E4-436F29F825CE}" dt="2020-10-03T19:57:02.554" v="4977" actId="1035"/>
          <ac:spMkLst>
            <pc:docMk/>
            <pc:sldMk cId="3716765565" sldId="1474"/>
            <ac:spMk id="4" creationId="{67020823-0E79-4349-8871-1A150453AC26}"/>
          </ac:spMkLst>
        </pc:spChg>
      </pc:sldChg>
      <pc:sldChg chg="addSp delSp modSp new mod addCm modCm">
        <pc:chgData name="Patricia Boese" userId="339ef035-da3e-41a2-a4b8-ab838aad49e5" providerId="ADAL" clId="{B273CE6C-CD91-4F27-90E4-436F29F825CE}" dt="2020-10-03T19:57:36.082" v="4981" actId="5900"/>
        <pc:sldMkLst>
          <pc:docMk/>
          <pc:sldMk cId="999669320" sldId="1475"/>
        </pc:sldMkLst>
        <pc:spChg chg="mod">
          <ac:chgData name="Patricia Boese" userId="339ef035-da3e-41a2-a4b8-ab838aad49e5" providerId="ADAL" clId="{B273CE6C-CD91-4F27-90E4-436F29F825CE}" dt="2020-10-03T19:57:11.801" v="4978" actId="113"/>
          <ac:spMkLst>
            <pc:docMk/>
            <pc:sldMk cId="999669320" sldId="1475"/>
            <ac:spMk id="2" creationId="{853C7903-9081-4736-A8E0-65FF930A9221}"/>
          </ac:spMkLst>
        </pc:spChg>
        <pc:picChg chg="add del mod">
          <ac:chgData name="Patricia Boese" userId="339ef035-da3e-41a2-a4b8-ab838aad49e5" providerId="ADAL" clId="{B273CE6C-CD91-4F27-90E4-436F29F825CE}" dt="2020-09-27T15:47:30.828" v="1127" actId="478"/>
          <ac:picMkLst>
            <pc:docMk/>
            <pc:sldMk cId="999669320" sldId="1475"/>
            <ac:picMk id="6" creationId="{3FC7F749-49BF-42C1-839D-762CE91DE209}"/>
          </ac:picMkLst>
        </pc:picChg>
        <pc:picChg chg="add del mod">
          <ac:chgData name="Patricia Boese" userId="339ef035-da3e-41a2-a4b8-ab838aad49e5" providerId="ADAL" clId="{B273CE6C-CD91-4F27-90E4-436F29F825CE}" dt="2020-09-27T15:54:24.277" v="1152" actId="478"/>
          <ac:picMkLst>
            <pc:docMk/>
            <pc:sldMk cId="999669320" sldId="1475"/>
            <ac:picMk id="8" creationId="{05E9AE5B-7261-4657-A62D-576E25B7B224}"/>
          </ac:picMkLst>
        </pc:picChg>
        <pc:picChg chg="add mod">
          <ac:chgData name="Patricia Boese" userId="339ef035-da3e-41a2-a4b8-ab838aad49e5" providerId="ADAL" clId="{B273CE6C-CD91-4F27-90E4-436F29F825CE}" dt="2020-09-27T15:54:34.436" v="1171" actId="1035"/>
          <ac:picMkLst>
            <pc:docMk/>
            <pc:sldMk cId="999669320" sldId="1475"/>
            <ac:picMk id="10" creationId="{F90AE181-239E-42B0-AC8F-F112AF128A9A}"/>
          </ac:picMkLst>
        </pc:picChg>
        <pc:picChg chg="add mod">
          <ac:chgData name="Patricia Boese" userId="339ef035-da3e-41a2-a4b8-ab838aad49e5" providerId="ADAL" clId="{B273CE6C-CD91-4F27-90E4-436F29F825CE}" dt="2020-09-27T15:54:54.180" v="1182" actId="1038"/>
          <ac:picMkLst>
            <pc:docMk/>
            <pc:sldMk cId="999669320" sldId="1475"/>
            <ac:picMk id="12" creationId="{6CDCBA66-4BAB-4A0F-B460-05D1DBA91E4F}"/>
          </ac:picMkLst>
        </pc:picChg>
      </pc:sldChg>
      <pc:sldChg chg="modSp new mod">
        <pc:chgData name="Patricia Boese" userId="339ef035-da3e-41a2-a4b8-ab838aad49e5" providerId="ADAL" clId="{B273CE6C-CD91-4F27-90E4-436F29F825CE}" dt="2020-10-03T19:58:39.236" v="4996" actId="1036"/>
        <pc:sldMkLst>
          <pc:docMk/>
          <pc:sldMk cId="4115376080" sldId="1476"/>
        </pc:sldMkLst>
        <pc:spChg chg="mod">
          <ac:chgData name="Patricia Boese" userId="339ef035-da3e-41a2-a4b8-ab838aad49e5" providerId="ADAL" clId="{B273CE6C-CD91-4F27-90E4-436F29F825CE}" dt="2020-10-03T19:58:39.236" v="4996" actId="1036"/>
          <ac:spMkLst>
            <pc:docMk/>
            <pc:sldMk cId="4115376080" sldId="1476"/>
            <ac:spMk id="4" creationId="{B828C99B-B59D-4107-81A3-27C969CECDD7}"/>
          </ac:spMkLst>
        </pc:spChg>
      </pc:sldChg>
      <pc:sldChg chg="addSp delSp modSp new mod modClrScheme addCm modCm chgLayout">
        <pc:chgData name="Patricia Boese" userId="339ef035-da3e-41a2-a4b8-ab838aad49e5" providerId="ADAL" clId="{B273CE6C-CD91-4F27-90E4-436F29F825CE}" dt="2020-10-03T19:59:12.646" v="5002"/>
        <pc:sldMkLst>
          <pc:docMk/>
          <pc:sldMk cId="941801444" sldId="1477"/>
        </pc:sldMkLst>
        <pc:spChg chg="mod ord">
          <ac:chgData name="Patricia Boese" userId="339ef035-da3e-41a2-a4b8-ab838aad49e5" providerId="ADAL" clId="{B273CE6C-CD91-4F27-90E4-436F29F825CE}" dt="2020-09-27T16:05:51.743" v="1406" actId="700"/>
          <ac:spMkLst>
            <pc:docMk/>
            <pc:sldMk cId="941801444" sldId="1477"/>
            <ac:spMk id="2" creationId="{D9BFC529-2F44-44FE-927C-341CAC6F3F0D}"/>
          </ac:spMkLst>
        </pc:spChg>
        <pc:spChg chg="mod ord">
          <ac:chgData name="Patricia Boese" userId="339ef035-da3e-41a2-a4b8-ab838aad49e5" providerId="ADAL" clId="{B273CE6C-CD91-4F27-90E4-436F29F825CE}" dt="2020-09-27T16:05:51.743" v="1406" actId="700"/>
          <ac:spMkLst>
            <pc:docMk/>
            <pc:sldMk cId="941801444" sldId="1477"/>
            <ac:spMk id="3" creationId="{9D7FB67B-4CA0-47AC-9EFB-E0849692B92A}"/>
          </ac:spMkLst>
        </pc:spChg>
        <pc:spChg chg="del mod ord">
          <ac:chgData name="Patricia Boese" userId="339ef035-da3e-41a2-a4b8-ab838aad49e5" providerId="ADAL" clId="{B273CE6C-CD91-4F27-90E4-436F29F825CE}" dt="2020-09-27T16:05:48.662" v="1405" actId="700"/>
          <ac:spMkLst>
            <pc:docMk/>
            <pc:sldMk cId="941801444" sldId="1477"/>
            <ac:spMk id="4" creationId="{8BDA8C05-4B9B-4217-86FA-A0F0292F2C68}"/>
          </ac:spMkLst>
        </pc:spChg>
        <pc:spChg chg="add del mod ord">
          <ac:chgData name="Patricia Boese" userId="339ef035-da3e-41a2-a4b8-ab838aad49e5" providerId="ADAL" clId="{B273CE6C-CD91-4F27-90E4-436F29F825CE}" dt="2020-09-27T16:05:51.743" v="1406" actId="700"/>
          <ac:spMkLst>
            <pc:docMk/>
            <pc:sldMk cId="941801444" sldId="1477"/>
            <ac:spMk id="5" creationId="{3079478A-0CBB-4423-8B13-8528FAD373E4}"/>
          </ac:spMkLst>
        </pc:spChg>
        <pc:picChg chg="add mod">
          <ac:chgData name="Patricia Boese" userId="339ef035-da3e-41a2-a4b8-ab838aad49e5" providerId="ADAL" clId="{B273CE6C-CD91-4F27-90E4-436F29F825CE}" dt="2020-09-27T16:05:59.622" v="1423" actId="1035"/>
          <ac:picMkLst>
            <pc:docMk/>
            <pc:sldMk cId="941801444" sldId="1477"/>
            <ac:picMk id="7" creationId="{96F186B5-1C3C-4970-A782-64FB8BD971B0}"/>
          </ac:picMkLst>
        </pc:picChg>
      </pc:sldChg>
      <pc:sldChg chg="modSp new mod">
        <pc:chgData name="Patricia Boese" userId="339ef035-da3e-41a2-a4b8-ab838aad49e5" providerId="ADAL" clId="{B273CE6C-CD91-4F27-90E4-436F29F825CE}" dt="2020-10-03T19:59:19.176" v="5003" actId="113"/>
        <pc:sldMkLst>
          <pc:docMk/>
          <pc:sldMk cId="3068233300" sldId="1478"/>
        </pc:sldMkLst>
        <pc:spChg chg="mod">
          <ac:chgData name="Patricia Boese" userId="339ef035-da3e-41a2-a4b8-ab838aad49e5" providerId="ADAL" clId="{B273CE6C-CD91-4F27-90E4-436F29F825CE}" dt="2020-10-03T19:59:19.176" v="5003" actId="113"/>
          <ac:spMkLst>
            <pc:docMk/>
            <pc:sldMk cId="3068233300" sldId="1478"/>
            <ac:spMk id="2" creationId="{2CC3EA07-3C88-49AE-A5F2-7BECA28614EB}"/>
          </ac:spMkLst>
        </pc:spChg>
      </pc:sldChg>
      <pc:sldChg chg="modSp new mod">
        <pc:chgData name="Patricia Boese" userId="339ef035-da3e-41a2-a4b8-ab838aad49e5" providerId="ADAL" clId="{B273CE6C-CD91-4F27-90E4-436F29F825CE}" dt="2020-09-27T15:58:44.887" v="1254" actId="1036"/>
        <pc:sldMkLst>
          <pc:docMk/>
          <pc:sldMk cId="928073971" sldId="1479"/>
        </pc:sldMkLst>
        <pc:spChg chg="mod">
          <ac:chgData name="Patricia Boese" userId="339ef035-da3e-41a2-a4b8-ab838aad49e5" providerId="ADAL" clId="{B273CE6C-CD91-4F27-90E4-436F29F825CE}" dt="2020-09-27T15:58:44.887" v="1254" actId="1036"/>
          <ac:spMkLst>
            <pc:docMk/>
            <pc:sldMk cId="928073971" sldId="1479"/>
            <ac:spMk id="4" creationId="{76FEBF06-9FDA-4B1E-892A-5694413C1996}"/>
          </ac:spMkLst>
        </pc:spChg>
      </pc:sldChg>
      <pc:sldChg chg="modSp new mod">
        <pc:chgData name="Patricia Boese" userId="339ef035-da3e-41a2-a4b8-ab838aad49e5" providerId="ADAL" clId="{B273CE6C-CD91-4F27-90E4-436F29F825CE}" dt="2020-09-27T15:59:13.399" v="1280" actId="1036"/>
        <pc:sldMkLst>
          <pc:docMk/>
          <pc:sldMk cId="3140256036" sldId="1480"/>
        </pc:sldMkLst>
        <pc:spChg chg="mod">
          <ac:chgData name="Patricia Boese" userId="339ef035-da3e-41a2-a4b8-ab838aad49e5" providerId="ADAL" clId="{B273CE6C-CD91-4F27-90E4-436F29F825CE}" dt="2020-09-27T15:59:13.399" v="1280" actId="1036"/>
          <ac:spMkLst>
            <pc:docMk/>
            <pc:sldMk cId="3140256036" sldId="1480"/>
            <ac:spMk id="4" creationId="{885A874A-6A6E-49EB-BF69-1A2BDC8DD31D}"/>
          </ac:spMkLst>
        </pc:spChg>
      </pc:sldChg>
      <pc:sldChg chg="modSp new mod">
        <pc:chgData name="Patricia Boese" userId="339ef035-da3e-41a2-a4b8-ab838aad49e5" providerId="ADAL" clId="{B273CE6C-CD91-4F27-90E4-436F29F825CE}" dt="2020-09-27T15:59:45.303" v="1316" actId="1036"/>
        <pc:sldMkLst>
          <pc:docMk/>
          <pc:sldMk cId="203032369" sldId="1481"/>
        </pc:sldMkLst>
        <pc:spChg chg="mod">
          <ac:chgData name="Patricia Boese" userId="339ef035-da3e-41a2-a4b8-ab838aad49e5" providerId="ADAL" clId="{B273CE6C-CD91-4F27-90E4-436F29F825CE}" dt="2020-09-27T15:59:45.303" v="1316" actId="1036"/>
          <ac:spMkLst>
            <pc:docMk/>
            <pc:sldMk cId="203032369" sldId="1481"/>
            <ac:spMk id="4" creationId="{84E0C7C3-D387-41B6-A62D-033983C24485}"/>
          </ac:spMkLst>
        </pc:spChg>
      </pc:sldChg>
      <pc:sldChg chg="modSp new mod">
        <pc:chgData name="Patricia Boese" userId="339ef035-da3e-41a2-a4b8-ab838aad49e5" providerId="ADAL" clId="{B273CE6C-CD91-4F27-90E4-436F29F825CE}" dt="2020-09-27T16:00:07.389" v="1341" actId="20577"/>
        <pc:sldMkLst>
          <pc:docMk/>
          <pc:sldMk cId="3438858618" sldId="1482"/>
        </pc:sldMkLst>
        <pc:spChg chg="mod">
          <ac:chgData name="Patricia Boese" userId="339ef035-da3e-41a2-a4b8-ab838aad49e5" providerId="ADAL" clId="{B273CE6C-CD91-4F27-90E4-436F29F825CE}" dt="2020-09-27T16:00:07.389" v="1341" actId="20577"/>
          <ac:spMkLst>
            <pc:docMk/>
            <pc:sldMk cId="3438858618" sldId="1482"/>
            <ac:spMk id="2" creationId="{D09CDE55-DEB5-4046-8B65-8F3A52A6A33A}"/>
          </ac:spMkLst>
        </pc:spChg>
      </pc:sldChg>
      <pc:sldChg chg="modSp new mod">
        <pc:chgData name="Patricia Boese" userId="339ef035-da3e-41a2-a4b8-ab838aad49e5" providerId="ADAL" clId="{B273CE6C-CD91-4F27-90E4-436F29F825CE}" dt="2020-09-27T16:00:30.245" v="1357" actId="1036"/>
        <pc:sldMkLst>
          <pc:docMk/>
          <pc:sldMk cId="1208300297" sldId="1483"/>
        </pc:sldMkLst>
        <pc:spChg chg="mod">
          <ac:chgData name="Patricia Boese" userId="339ef035-da3e-41a2-a4b8-ab838aad49e5" providerId="ADAL" clId="{B273CE6C-CD91-4F27-90E4-436F29F825CE}" dt="2020-09-27T16:00:30.245" v="1357" actId="1036"/>
          <ac:spMkLst>
            <pc:docMk/>
            <pc:sldMk cId="1208300297" sldId="1483"/>
            <ac:spMk id="4" creationId="{8822F1F5-7284-4AE8-8722-E7E8753B467C}"/>
          </ac:spMkLst>
        </pc:spChg>
      </pc:sldChg>
      <pc:sldChg chg="modSp new mod">
        <pc:chgData name="Patricia Boese" userId="339ef035-da3e-41a2-a4b8-ab838aad49e5" providerId="ADAL" clId="{B273CE6C-CD91-4F27-90E4-436F29F825CE}" dt="2020-10-03T20:00:38.617" v="5021" actId="1035"/>
        <pc:sldMkLst>
          <pc:docMk/>
          <pc:sldMk cId="3040455003" sldId="1484"/>
        </pc:sldMkLst>
        <pc:spChg chg="mod">
          <ac:chgData name="Patricia Boese" userId="339ef035-da3e-41a2-a4b8-ab838aad49e5" providerId="ADAL" clId="{B273CE6C-CD91-4F27-90E4-436F29F825CE}" dt="2020-10-03T20:00:38.617" v="5021" actId="1035"/>
          <ac:spMkLst>
            <pc:docMk/>
            <pc:sldMk cId="3040455003" sldId="1484"/>
            <ac:spMk id="4" creationId="{BDB8162F-B622-459C-B0E0-5099A3956AF7}"/>
          </ac:spMkLst>
        </pc:spChg>
      </pc:sldChg>
      <pc:sldChg chg="addSp delSp modSp new mod modClrScheme addCm modCm chgLayout">
        <pc:chgData name="Patricia Boese" userId="339ef035-da3e-41a2-a4b8-ab838aad49e5" providerId="ADAL" clId="{B273CE6C-CD91-4F27-90E4-436F29F825CE}" dt="2020-10-03T19:58:53.967" v="4998"/>
        <pc:sldMkLst>
          <pc:docMk/>
          <pc:sldMk cId="1454164844" sldId="1485"/>
        </pc:sldMkLst>
        <pc:spChg chg="mod ord">
          <ac:chgData name="Patricia Boese" userId="339ef035-da3e-41a2-a4b8-ab838aad49e5" providerId="ADAL" clId="{B273CE6C-CD91-4F27-90E4-436F29F825CE}" dt="2020-09-27T16:04:16.894" v="1385" actId="700"/>
          <ac:spMkLst>
            <pc:docMk/>
            <pc:sldMk cId="1454164844" sldId="1485"/>
            <ac:spMk id="2" creationId="{ED85B1AA-E17B-48D3-87FB-1AF58AE87185}"/>
          </ac:spMkLst>
        </pc:spChg>
        <pc:spChg chg="mod ord">
          <ac:chgData name="Patricia Boese" userId="339ef035-da3e-41a2-a4b8-ab838aad49e5" providerId="ADAL" clId="{B273CE6C-CD91-4F27-90E4-436F29F825CE}" dt="2020-09-27T16:04:16.894" v="1385" actId="700"/>
          <ac:spMkLst>
            <pc:docMk/>
            <pc:sldMk cId="1454164844" sldId="1485"/>
            <ac:spMk id="3" creationId="{3C8A7FE7-BCCC-4231-A00C-36492FEE440C}"/>
          </ac:spMkLst>
        </pc:spChg>
        <pc:spChg chg="del">
          <ac:chgData name="Patricia Boese" userId="339ef035-da3e-41a2-a4b8-ab838aad49e5" providerId="ADAL" clId="{B273CE6C-CD91-4F27-90E4-436F29F825CE}" dt="2020-09-27T16:03:46.972" v="1384" actId="700"/>
          <ac:spMkLst>
            <pc:docMk/>
            <pc:sldMk cId="1454164844" sldId="1485"/>
            <ac:spMk id="4" creationId="{FE927A23-BFB3-4CAE-9E27-A15F95CFFC8F}"/>
          </ac:spMkLst>
        </pc:spChg>
        <pc:spChg chg="add mod ord">
          <ac:chgData name="Patricia Boese" userId="339ef035-da3e-41a2-a4b8-ab838aad49e5" providerId="ADAL" clId="{B273CE6C-CD91-4F27-90E4-436F29F825CE}" dt="2020-09-27T16:04:24.781" v="1395" actId="20577"/>
          <ac:spMkLst>
            <pc:docMk/>
            <pc:sldMk cId="1454164844" sldId="1485"/>
            <ac:spMk id="5" creationId="{46AD15B3-C3E7-42A4-B6C6-0226693EB17C}"/>
          </ac:spMkLst>
        </pc:spChg>
        <pc:picChg chg="add mod">
          <ac:chgData name="Patricia Boese" userId="339ef035-da3e-41a2-a4b8-ab838aad49e5" providerId="ADAL" clId="{B273CE6C-CD91-4F27-90E4-436F29F825CE}" dt="2020-09-27T16:04:32.615" v="1400" actId="1038"/>
          <ac:picMkLst>
            <pc:docMk/>
            <pc:sldMk cId="1454164844" sldId="1485"/>
            <ac:picMk id="7" creationId="{401D13DE-E6EF-49E5-87A7-14A3A85C1CEE}"/>
          </ac:picMkLst>
        </pc:picChg>
      </pc:sldChg>
      <pc:sldChg chg="modSp add mod addCm modCm">
        <pc:chgData name="Patricia Boese" userId="339ef035-da3e-41a2-a4b8-ab838aad49e5" providerId="ADAL" clId="{B273CE6C-CD91-4F27-90E4-436F29F825CE}" dt="2020-10-03T19:58:57.914" v="5000"/>
        <pc:sldMkLst>
          <pc:docMk/>
          <pc:sldMk cId="892664813" sldId="1486"/>
        </pc:sldMkLst>
        <pc:spChg chg="mod">
          <ac:chgData name="Patricia Boese" userId="339ef035-da3e-41a2-a4b8-ab838aad49e5" providerId="ADAL" clId="{B273CE6C-CD91-4F27-90E4-436F29F825CE}" dt="2020-09-27T16:04:52.950" v="1403" actId="20577"/>
          <ac:spMkLst>
            <pc:docMk/>
            <pc:sldMk cId="892664813" sldId="1486"/>
            <ac:spMk id="5" creationId="{46AD15B3-C3E7-42A4-B6C6-0226693EB17C}"/>
          </ac:spMkLst>
        </pc:spChg>
      </pc:sldChg>
      <pc:sldChg chg="modSp add mod ord addCm modCm">
        <pc:chgData name="Patricia Boese" userId="339ef035-da3e-41a2-a4b8-ab838aad49e5" providerId="ADAL" clId="{B273CE6C-CD91-4F27-90E4-436F29F825CE}" dt="2020-10-03T18:45:45.636" v="4366" actId="20577"/>
        <pc:sldMkLst>
          <pc:docMk/>
          <pc:sldMk cId="1495978513" sldId="1487"/>
        </pc:sldMkLst>
        <pc:spChg chg="mod">
          <ac:chgData name="Patricia Boese" userId="339ef035-da3e-41a2-a4b8-ab838aad49e5" providerId="ADAL" clId="{B273CE6C-CD91-4F27-90E4-436F29F825CE}" dt="2020-10-03T18:45:45.636" v="4366" actId="20577"/>
          <ac:spMkLst>
            <pc:docMk/>
            <pc:sldMk cId="1495978513" sldId="1487"/>
            <ac:spMk id="3" creationId="{D9C577B9-CE42-49D4-B102-1562109B9015}"/>
          </ac:spMkLst>
        </pc:spChg>
      </pc:sldChg>
      <pc:sldChg chg="modSp new mod">
        <pc:chgData name="Patricia Boese" userId="339ef035-da3e-41a2-a4b8-ab838aad49e5" providerId="ADAL" clId="{B273CE6C-CD91-4F27-90E4-436F29F825CE}" dt="2020-10-03T20:04:52.401" v="5025" actId="1035"/>
        <pc:sldMkLst>
          <pc:docMk/>
          <pc:sldMk cId="2577891266" sldId="1488"/>
        </pc:sldMkLst>
        <pc:spChg chg="mod">
          <ac:chgData name="Patricia Boese" userId="339ef035-da3e-41a2-a4b8-ab838aad49e5" providerId="ADAL" clId="{B273CE6C-CD91-4F27-90E4-436F29F825CE}" dt="2020-10-03T20:04:52.401" v="5025" actId="1035"/>
          <ac:spMkLst>
            <pc:docMk/>
            <pc:sldMk cId="2577891266" sldId="1488"/>
            <ac:spMk id="4" creationId="{552BED12-05BE-44A1-A49A-6C1553B2FDD8}"/>
          </ac:spMkLst>
        </pc:spChg>
      </pc:sldChg>
      <pc:sldChg chg="modSp add mod ord addCm modCm">
        <pc:chgData name="Patricia Boese" userId="339ef035-da3e-41a2-a4b8-ab838aad49e5" providerId="ADAL" clId="{B273CE6C-CD91-4F27-90E4-436F29F825CE}" dt="2020-10-03T20:05:08.298" v="5026" actId="5900"/>
        <pc:sldMkLst>
          <pc:docMk/>
          <pc:sldMk cId="4073063208" sldId="1489"/>
        </pc:sldMkLst>
        <pc:spChg chg="mod">
          <ac:chgData name="Patricia Boese" userId="339ef035-da3e-41a2-a4b8-ab838aad49e5" providerId="ADAL" clId="{B273CE6C-CD91-4F27-90E4-436F29F825CE}" dt="2020-10-03T18:45:49.598" v="4367" actId="20577"/>
          <ac:spMkLst>
            <pc:docMk/>
            <pc:sldMk cId="4073063208" sldId="1489"/>
            <ac:spMk id="3" creationId="{D9C577B9-CE42-49D4-B102-1562109B9015}"/>
          </ac:spMkLst>
        </pc:spChg>
      </pc:sldChg>
      <pc:sldChg chg="modSp new mod">
        <pc:chgData name="Patricia Boese" userId="339ef035-da3e-41a2-a4b8-ab838aad49e5" providerId="ADAL" clId="{B273CE6C-CD91-4F27-90E4-436F29F825CE}" dt="2020-09-27T16:15:27.966" v="1524" actId="1036"/>
        <pc:sldMkLst>
          <pc:docMk/>
          <pc:sldMk cId="3734700398" sldId="1490"/>
        </pc:sldMkLst>
        <pc:spChg chg="mod">
          <ac:chgData name="Patricia Boese" userId="339ef035-da3e-41a2-a4b8-ab838aad49e5" providerId="ADAL" clId="{B273CE6C-CD91-4F27-90E4-436F29F825CE}" dt="2020-09-27T16:15:27.966" v="1524" actId="1036"/>
          <ac:spMkLst>
            <pc:docMk/>
            <pc:sldMk cId="3734700398" sldId="1490"/>
            <ac:spMk id="4" creationId="{C98D2F89-41E2-4C23-84D2-5B4D3D1EE900}"/>
          </ac:spMkLst>
        </pc:spChg>
      </pc:sldChg>
      <pc:sldChg chg="modSp new mod">
        <pc:chgData name="Patricia Boese" userId="339ef035-da3e-41a2-a4b8-ab838aad49e5" providerId="ADAL" clId="{B273CE6C-CD91-4F27-90E4-436F29F825CE}" dt="2020-10-04T18:06:09.332" v="5569" actId="1038"/>
        <pc:sldMkLst>
          <pc:docMk/>
          <pc:sldMk cId="3652273554" sldId="1491"/>
        </pc:sldMkLst>
        <pc:spChg chg="mod">
          <ac:chgData name="Patricia Boese" userId="339ef035-da3e-41a2-a4b8-ab838aad49e5" providerId="ADAL" clId="{B273CE6C-CD91-4F27-90E4-436F29F825CE}" dt="2020-10-04T18:06:09.332" v="5569" actId="1038"/>
          <ac:spMkLst>
            <pc:docMk/>
            <pc:sldMk cId="3652273554" sldId="1491"/>
            <ac:spMk id="4" creationId="{60322C21-7037-4661-984D-4A29ED896A80}"/>
          </ac:spMkLst>
        </pc:spChg>
      </pc:sldChg>
      <pc:sldChg chg="modSp new mod">
        <pc:chgData name="Patricia Boese" userId="339ef035-da3e-41a2-a4b8-ab838aad49e5" providerId="ADAL" clId="{B273CE6C-CD91-4F27-90E4-436F29F825CE}" dt="2020-10-03T20:09:45.650" v="5065" actId="113"/>
        <pc:sldMkLst>
          <pc:docMk/>
          <pc:sldMk cId="3441695011" sldId="1492"/>
        </pc:sldMkLst>
        <pc:spChg chg="mod">
          <ac:chgData name="Patricia Boese" userId="339ef035-da3e-41a2-a4b8-ab838aad49e5" providerId="ADAL" clId="{B273CE6C-CD91-4F27-90E4-436F29F825CE}" dt="2020-10-03T20:09:45.650" v="5065" actId="113"/>
          <ac:spMkLst>
            <pc:docMk/>
            <pc:sldMk cId="3441695011" sldId="1492"/>
            <ac:spMk id="2" creationId="{65A47AEA-41CC-4987-B096-E35AF5CC56B5}"/>
          </ac:spMkLst>
        </pc:spChg>
      </pc:sldChg>
      <pc:sldChg chg="addSp modSp new mod addCm modCm">
        <pc:chgData name="Patricia Boese" userId="339ef035-da3e-41a2-a4b8-ab838aad49e5" providerId="ADAL" clId="{B273CE6C-CD91-4F27-90E4-436F29F825CE}" dt="2020-10-03T20:10:35.450" v="5067"/>
        <pc:sldMkLst>
          <pc:docMk/>
          <pc:sldMk cId="2380273235" sldId="1493"/>
        </pc:sldMkLst>
        <pc:spChg chg="mod">
          <ac:chgData name="Patricia Boese" userId="339ef035-da3e-41a2-a4b8-ab838aad49e5" providerId="ADAL" clId="{B273CE6C-CD91-4F27-90E4-436F29F825CE}" dt="2020-09-27T16:17:58.974" v="1586"/>
          <ac:spMkLst>
            <pc:docMk/>
            <pc:sldMk cId="2380273235" sldId="1493"/>
            <ac:spMk id="3" creationId="{838E4850-A951-4679-95EA-18707337EC0D}"/>
          </ac:spMkLst>
        </pc:spChg>
        <pc:picChg chg="add mod">
          <ac:chgData name="Patricia Boese" userId="339ef035-da3e-41a2-a4b8-ab838aad49e5" providerId="ADAL" clId="{B273CE6C-CD91-4F27-90E4-436F29F825CE}" dt="2020-09-27T16:17:47.796" v="1583" actId="1076"/>
          <ac:picMkLst>
            <pc:docMk/>
            <pc:sldMk cId="2380273235" sldId="1493"/>
            <ac:picMk id="6" creationId="{D9C6E972-EE78-4E21-A8F4-41BA7811B18B}"/>
          </ac:picMkLst>
        </pc:picChg>
      </pc:sldChg>
      <pc:sldChg chg="modSp add mod ord addCm modCm">
        <pc:chgData name="Patricia Boese" userId="339ef035-da3e-41a2-a4b8-ab838aad49e5" providerId="ADAL" clId="{B273CE6C-CD91-4F27-90E4-436F29F825CE}" dt="2020-10-03T19:39:44.986" v="4799"/>
        <pc:sldMkLst>
          <pc:docMk/>
          <pc:sldMk cId="1638142500" sldId="1494"/>
        </pc:sldMkLst>
        <pc:spChg chg="mod">
          <ac:chgData name="Patricia Boese" userId="339ef035-da3e-41a2-a4b8-ab838aad49e5" providerId="ADAL" clId="{B273CE6C-CD91-4F27-90E4-436F29F825CE}" dt="2020-09-27T16:18:31.830" v="1600" actId="20577"/>
          <ac:spMkLst>
            <pc:docMk/>
            <pc:sldMk cId="1638142500" sldId="1494"/>
            <ac:spMk id="3" creationId="{8FB77541-E461-4BC7-BD8C-9C0B476F81BB}"/>
          </ac:spMkLst>
        </pc:spChg>
      </pc:sldChg>
      <pc:sldChg chg="addSp delSp modSp new mod addCm modCm">
        <pc:chgData name="Patricia Boese" userId="339ef035-da3e-41a2-a4b8-ab838aad49e5" providerId="ADAL" clId="{B273CE6C-CD91-4F27-90E4-436F29F825CE}" dt="2020-10-03T20:12:58.011" v="5108" actId="1038"/>
        <pc:sldMkLst>
          <pc:docMk/>
          <pc:sldMk cId="1261158639" sldId="1495"/>
        </pc:sldMkLst>
        <pc:spChg chg="mod">
          <ac:chgData name="Patricia Boese" userId="339ef035-da3e-41a2-a4b8-ab838aad49e5" providerId="ADAL" clId="{B273CE6C-CD91-4F27-90E4-436F29F825CE}" dt="2020-09-27T16:23:08.437" v="1634" actId="20577"/>
          <ac:spMkLst>
            <pc:docMk/>
            <pc:sldMk cId="1261158639" sldId="1495"/>
            <ac:spMk id="2" creationId="{6CBE1081-8E2B-49C1-B133-7BFDFB33F82A}"/>
          </ac:spMkLst>
        </pc:spChg>
        <pc:spChg chg="del">
          <ac:chgData name="Patricia Boese" userId="339ef035-da3e-41a2-a4b8-ab838aad49e5" providerId="ADAL" clId="{B273CE6C-CD91-4F27-90E4-436F29F825CE}" dt="2020-09-27T16:21:40.814" v="1611" actId="22"/>
          <ac:spMkLst>
            <pc:docMk/>
            <pc:sldMk cId="1261158639" sldId="1495"/>
            <ac:spMk id="3" creationId="{DD491460-6B22-4289-8A1B-26EE9EBD0D16}"/>
          </ac:spMkLst>
        </pc:spChg>
        <pc:spChg chg="del">
          <ac:chgData name="Patricia Boese" userId="339ef035-da3e-41a2-a4b8-ab838aad49e5" providerId="ADAL" clId="{B273CE6C-CD91-4F27-90E4-436F29F825CE}" dt="2020-09-27T16:21:49.791" v="1613" actId="22"/>
          <ac:spMkLst>
            <pc:docMk/>
            <pc:sldMk cId="1261158639" sldId="1495"/>
            <ac:spMk id="4" creationId="{1F0D6D01-31E6-4E02-88E6-75A84D94E27A}"/>
          </ac:spMkLst>
        </pc:spChg>
        <pc:spChg chg="mod">
          <ac:chgData name="Patricia Boese" userId="339ef035-da3e-41a2-a4b8-ab838aad49e5" providerId="ADAL" clId="{B273CE6C-CD91-4F27-90E4-436F29F825CE}" dt="2020-10-03T20:12:58.011" v="5108" actId="1038"/>
          <ac:spMkLst>
            <pc:docMk/>
            <pc:sldMk cId="1261158639" sldId="1495"/>
            <ac:spMk id="5" creationId="{18414B0E-8631-43D8-9998-C6E77D93CCDA}"/>
          </ac:spMkLst>
        </pc:spChg>
        <pc:picChg chg="add mod ord">
          <ac:chgData name="Patricia Boese" userId="339ef035-da3e-41a2-a4b8-ab838aad49e5" providerId="ADAL" clId="{B273CE6C-CD91-4F27-90E4-436F29F825CE}" dt="2020-09-27T16:21:42.997" v="1612" actId="1076"/>
          <ac:picMkLst>
            <pc:docMk/>
            <pc:sldMk cId="1261158639" sldId="1495"/>
            <ac:picMk id="7" creationId="{94B265D5-04CA-41F8-9091-275A4F3417B2}"/>
          </ac:picMkLst>
        </pc:picChg>
        <pc:picChg chg="add mod">
          <ac:chgData name="Patricia Boese" userId="339ef035-da3e-41a2-a4b8-ab838aad49e5" providerId="ADAL" clId="{B273CE6C-CD91-4F27-90E4-436F29F825CE}" dt="2020-09-27T16:21:51.505" v="1614" actId="1076"/>
          <ac:picMkLst>
            <pc:docMk/>
            <pc:sldMk cId="1261158639" sldId="1495"/>
            <ac:picMk id="9" creationId="{40A77DA6-6246-4F2E-9930-D73D7CB6E732}"/>
          </ac:picMkLst>
        </pc:picChg>
        <pc:cxnChg chg="add mod">
          <ac:chgData name="Patricia Boese" userId="339ef035-da3e-41a2-a4b8-ab838aad49e5" providerId="ADAL" clId="{B273CE6C-CD91-4F27-90E4-436F29F825CE}" dt="2020-09-27T16:23:21.807" v="1636" actId="1076"/>
          <ac:cxnSpMkLst>
            <pc:docMk/>
            <pc:sldMk cId="1261158639" sldId="1495"/>
            <ac:cxnSpMk id="11" creationId="{0F9C57FA-C210-421D-B6D6-3641022AE41E}"/>
          </ac:cxnSpMkLst>
        </pc:cxnChg>
      </pc:sldChg>
      <pc:sldChg chg="modSp add mod addCm modCm">
        <pc:chgData name="Patricia Boese" userId="339ef035-da3e-41a2-a4b8-ab838aad49e5" providerId="ADAL" clId="{B273CE6C-CD91-4F27-90E4-436F29F825CE}" dt="2020-10-03T20:12:48.448" v="5096" actId="1038"/>
        <pc:sldMkLst>
          <pc:docMk/>
          <pc:sldMk cId="2894988265" sldId="1496"/>
        </pc:sldMkLst>
        <pc:spChg chg="mod">
          <ac:chgData name="Patricia Boese" userId="339ef035-da3e-41a2-a4b8-ab838aad49e5" providerId="ADAL" clId="{B273CE6C-CD91-4F27-90E4-436F29F825CE}" dt="2020-09-27T16:27:33.333" v="1749" actId="20577"/>
          <ac:spMkLst>
            <pc:docMk/>
            <pc:sldMk cId="2894988265" sldId="1496"/>
            <ac:spMk id="2" creationId="{6CBE1081-8E2B-49C1-B133-7BFDFB33F82A}"/>
          </ac:spMkLst>
        </pc:spChg>
        <pc:spChg chg="mod">
          <ac:chgData name="Patricia Boese" userId="339ef035-da3e-41a2-a4b8-ab838aad49e5" providerId="ADAL" clId="{B273CE6C-CD91-4F27-90E4-436F29F825CE}" dt="2020-10-03T20:12:48.448" v="5096" actId="1038"/>
          <ac:spMkLst>
            <pc:docMk/>
            <pc:sldMk cId="2894988265" sldId="1496"/>
            <ac:spMk id="5" creationId="{18414B0E-8631-43D8-9998-C6E77D93CCDA}"/>
          </ac:spMkLst>
        </pc:spChg>
        <pc:cxnChg chg="mod">
          <ac:chgData name="Patricia Boese" userId="339ef035-da3e-41a2-a4b8-ab838aad49e5" providerId="ADAL" clId="{B273CE6C-CD91-4F27-90E4-436F29F825CE}" dt="2020-09-27T16:25:12.238" v="1680" actId="14100"/>
          <ac:cxnSpMkLst>
            <pc:docMk/>
            <pc:sldMk cId="2894988265" sldId="1496"/>
            <ac:cxnSpMk id="11" creationId="{0F9C57FA-C210-421D-B6D6-3641022AE41E}"/>
          </ac:cxnSpMkLst>
        </pc:cxnChg>
      </pc:sldChg>
      <pc:sldChg chg="modSp add mod addCm modCm">
        <pc:chgData name="Patricia Boese" userId="339ef035-da3e-41a2-a4b8-ab838aad49e5" providerId="ADAL" clId="{B273CE6C-CD91-4F27-90E4-436F29F825CE}" dt="2020-10-03T20:13:40.461" v="5114" actId="1038"/>
        <pc:sldMkLst>
          <pc:docMk/>
          <pc:sldMk cId="859787688" sldId="1497"/>
        </pc:sldMkLst>
        <pc:spChg chg="mod">
          <ac:chgData name="Patricia Boese" userId="339ef035-da3e-41a2-a4b8-ab838aad49e5" providerId="ADAL" clId="{B273CE6C-CD91-4F27-90E4-436F29F825CE}" dt="2020-09-27T16:27:49.157" v="1778" actId="20577"/>
          <ac:spMkLst>
            <pc:docMk/>
            <pc:sldMk cId="859787688" sldId="1497"/>
            <ac:spMk id="2" creationId="{6CBE1081-8E2B-49C1-B133-7BFDFB33F82A}"/>
          </ac:spMkLst>
        </pc:spChg>
        <pc:spChg chg="mod">
          <ac:chgData name="Patricia Boese" userId="339ef035-da3e-41a2-a4b8-ab838aad49e5" providerId="ADAL" clId="{B273CE6C-CD91-4F27-90E4-436F29F825CE}" dt="2020-10-03T20:13:40.461" v="5114" actId="1038"/>
          <ac:spMkLst>
            <pc:docMk/>
            <pc:sldMk cId="859787688" sldId="1497"/>
            <ac:spMk id="5" creationId="{18414B0E-8631-43D8-9998-C6E77D93CCDA}"/>
          </ac:spMkLst>
        </pc:spChg>
        <pc:cxnChg chg="mod">
          <ac:chgData name="Patricia Boese" userId="339ef035-da3e-41a2-a4b8-ab838aad49e5" providerId="ADAL" clId="{B273CE6C-CD91-4F27-90E4-436F29F825CE}" dt="2020-09-27T16:25:32.427" v="1695" actId="1076"/>
          <ac:cxnSpMkLst>
            <pc:docMk/>
            <pc:sldMk cId="859787688" sldId="1497"/>
            <ac:cxnSpMk id="11" creationId="{0F9C57FA-C210-421D-B6D6-3641022AE41E}"/>
          </ac:cxnSpMkLst>
        </pc:cxnChg>
      </pc:sldChg>
      <pc:sldChg chg="modSp add mod addCm modCm">
        <pc:chgData name="Patricia Boese" userId="339ef035-da3e-41a2-a4b8-ab838aad49e5" providerId="ADAL" clId="{B273CE6C-CD91-4F27-90E4-436F29F825CE}" dt="2020-10-03T20:14:58.018" v="5142" actId="1036"/>
        <pc:sldMkLst>
          <pc:docMk/>
          <pc:sldMk cId="1170708570" sldId="1498"/>
        </pc:sldMkLst>
        <pc:spChg chg="mod">
          <ac:chgData name="Patricia Boese" userId="339ef035-da3e-41a2-a4b8-ab838aad49e5" providerId="ADAL" clId="{B273CE6C-CD91-4F27-90E4-436F29F825CE}" dt="2020-09-27T16:28:17.765" v="1820" actId="20577"/>
          <ac:spMkLst>
            <pc:docMk/>
            <pc:sldMk cId="1170708570" sldId="1498"/>
            <ac:spMk id="2" creationId="{6CBE1081-8E2B-49C1-B133-7BFDFB33F82A}"/>
          </ac:spMkLst>
        </pc:spChg>
        <pc:spChg chg="mod">
          <ac:chgData name="Patricia Boese" userId="339ef035-da3e-41a2-a4b8-ab838aad49e5" providerId="ADAL" clId="{B273CE6C-CD91-4F27-90E4-436F29F825CE}" dt="2020-10-03T20:14:58.018" v="5142" actId="1036"/>
          <ac:spMkLst>
            <pc:docMk/>
            <pc:sldMk cId="1170708570" sldId="1498"/>
            <ac:spMk id="5" creationId="{18414B0E-8631-43D8-9998-C6E77D93CCDA}"/>
          </ac:spMkLst>
        </pc:spChg>
        <pc:picChg chg="mod">
          <ac:chgData name="Patricia Boese" userId="339ef035-da3e-41a2-a4b8-ab838aad49e5" providerId="ADAL" clId="{B273CE6C-CD91-4F27-90E4-436F29F825CE}" dt="2020-09-27T16:30:07.179" v="1867" actId="14100"/>
          <ac:picMkLst>
            <pc:docMk/>
            <pc:sldMk cId="1170708570" sldId="1498"/>
            <ac:picMk id="7" creationId="{94B265D5-04CA-41F8-9091-275A4F3417B2}"/>
          </ac:picMkLst>
        </pc:picChg>
        <pc:cxnChg chg="mod">
          <ac:chgData name="Patricia Boese" userId="339ef035-da3e-41a2-a4b8-ab838aad49e5" providerId="ADAL" clId="{B273CE6C-CD91-4F27-90E4-436F29F825CE}" dt="2020-09-27T16:30:20.039" v="1869" actId="1076"/>
          <ac:cxnSpMkLst>
            <pc:docMk/>
            <pc:sldMk cId="1170708570" sldId="1498"/>
            <ac:cxnSpMk id="11" creationId="{0F9C57FA-C210-421D-B6D6-3641022AE41E}"/>
          </ac:cxnSpMkLst>
        </pc:cxnChg>
      </pc:sldChg>
      <pc:sldChg chg="modSp add mod addCm modCm">
        <pc:chgData name="Patricia Boese" userId="339ef035-da3e-41a2-a4b8-ab838aad49e5" providerId="ADAL" clId="{B273CE6C-CD91-4F27-90E4-436F29F825CE}" dt="2020-10-03T20:11:31.079" v="5072" actId="1589"/>
        <pc:sldMkLst>
          <pc:docMk/>
          <pc:sldMk cId="761297794" sldId="1499"/>
        </pc:sldMkLst>
        <pc:spChg chg="mod">
          <ac:chgData name="Patricia Boese" userId="339ef035-da3e-41a2-a4b8-ab838aad49e5" providerId="ADAL" clId="{B273CE6C-CD91-4F27-90E4-436F29F825CE}" dt="2020-09-27T16:35:06.020" v="1894" actId="20577"/>
          <ac:spMkLst>
            <pc:docMk/>
            <pc:sldMk cId="761297794" sldId="1499"/>
            <ac:spMk id="2" creationId="{6CBE1081-8E2B-49C1-B133-7BFDFB33F82A}"/>
          </ac:spMkLst>
        </pc:spChg>
        <pc:spChg chg="mod">
          <ac:chgData name="Patricia Boese" userId="339ef035-da3e-41a2-a4b8-ab838aad49e5" providerId="ADAL" clId="{B273CE6C-CD91-4F27-90E4-436F29F825CE}" dt="2020-09-27T16:34:33.250" v="1882" actId="20577"/>
          <ac:spMkLst>
            <pc:docMk/>
            <pc:sldMk cId="761297794" sldId="1499"/>
            <ac:spMk id="5" creationId="{18414B0E-8631-43D8-9998-C6E77D93CCDA}"/>
          </ac:spMkLst>
        </pc:spChg>
        <pc:cxnChg chg="mod">
          <ac:chgData name="Patricia Boese" userId="339ef035-da3e-41a2-a4b8-ab838aad49e5" providerId="ADAL" clId="{B273CE6C-CD91-4F27-90E4-436F29F825CE}" dt="2020-09-27T16:34:10.551" v="1875" actId="1076"/>
          <ac:cxnSpMkLst>
            <pc:docMk/>
            <pc:sldMk cId="761297794" sldId="1499"/>
            <ac:cxnSpMk id="11" creationId="{0F9C57FA-C210-421D-B6D6-3641022AE41E}"/>
          </ac:cxnSpMkLst>
        </pc:cxnChg>
      </pc:sldChg>
      <pc:sldChg chg="modSp add mod addCm modCm">
        <pc:chgData name="Patricia Boese" userId="339ef035-da3e-41a2-a4b8-ab838aad49e5" providerId="ADAL" clId="{B273CE6C-CD91-4F27-90E4-436F29F825CE}" dt="2020-10-03T20:15:24.727" v="5145"/>
        <pc:sldMkLst>
          <pc:docMk/>
          <pc:sldMk cId="771120605" sldId="1500"/>
        </pc:sldMkLst>
        <pc:spChg chg="mod">
          <ac:chgData name="Patricia Boese" userId="339ef035-da3e-41a2-a4b8-ab838aad49e5" providerId="ADAL" clId="{B273CE6C-CD91-4F27-90E4-436F29F825CE}" dt="2020-09-27T16:40:53.621" v="1940" actId="6549"/>
          <ac:spMkLst>
            <pc:docMk/>
            <pc:sldMk cId="771120605" sldId="1500"/>
            <ac:spMk id="2" creationId="{6CBE1081-8E2B-49C1-B133-7BFDFB33F82A}"/>
          </ac:spMkLst>
        </pc:spChg>
        <pc:spChg chg="mod">
          <ac:chgData name="Patricia Boese" userId="339ef035-da3e-41a2-a4b8-ab838aad49e5" providerId="ADAL" clId="{B273CE6C-CD91-4F27-90E4-436F29F825CE}" dt="2020-10-03T20:15:24.727" v="5145"/>
          <ac:spMkLst>
            <pc:docMk/>
            <pc:sldMk cId="771120605" sldId="1500"/>
            <ac:spMk id="5" creationId="{18414B0E-8631-43D8-9998-C6E77D93CCDA}"/>
          </ac:spMkLst>
        </pc:spChg>
        <pc:cxnChg chg="mod">
          <ac:chgData name="Patricia Boese" userId="339ef035-da3e-41a2-a4b8-ab838aad49e5" providerId="ADAL" clId="{B273CE6C-CD91-4F27-90E4-436F29F825CE}" dt="2020-09-27T16:40:22.217" v="1896" actId="1076"/>
          <ac:cxnSpMkLst>
            <pc:docMk/>
            <pc:sldMk cId="771120605" sldId="1500"/>
            <ac:cxnSpMk id="11" creationId="{0F9C57FA-C210-421D-B6D6-3641022AE41E}"/>
          </ac:cxnSpMkLst>
        </pc:cxnChg>
      </pc:sldChg>
      <pc:sldChg chg="add ord addCm modCm">
        <pc:chgData name="Patricia Boese" userId="339ef035-da3e-41a2-a4b8-ab838aad49e5" providerId="ADAL" clId="{B273CE6C-CD91-4F27-90E4-436F29F825CE}" dt="2020-10-03T20:11:46.121" v="5075"/>
        <pc:sldMkLst>
          <pc:docMk/>
          <pc:sldMk cId="2850296500" sldId="1501"/>
        </pc:sldMkLst>
      </pc:sldChg>
      <pc:sldChg chg="addSp delSp modSp add mod ord modClrScheme addCm modCm chgLayout">
        <pc:chgData name="Patricia Boese" userId="339ef035-da3e-41a2-a4b8-ab838aad49e5" providerId="ADAL" clId="{B273CE6C-CD91-4F27-90E4-436F29F825CE}" dt="2020-10-04T18:06:40.268" v="5571" actId="20577"/>
        <pc:sldMkLst>
          <pc:docMk/>
          <pc:sldMk cId="1481318522" sldId="1502"/>
        </pc:sldMkLst>
        <pc:spChg chg="mod ord">
          <ac:chgData name="Patricia Boese" userId="339ef035-da3e-41a2-a4b8-ab838aad49e5" providerId="ADAL" clId="{B273CE6C-CD91-4F27-90E4-436F29F825CE}" dt="2020-09-27T16:58:33.028" v="1972" actId="700"/>
          <ac:spMkLst>
            <pc:docMk/>
            <pc:sldMk cId="1481318522" sldId="1502"/>
            <ac:spMk id="2" creationId="{7382FEFD-CE46-4F1F-85A1-56F4239D483E}"/>
          </ac:spMkLst>
        </pc:spChg>
        <pc:spChg chg="mod ord">
          <ac:chgData name="Patricia Boese" userId="339ef035-da3e-41a2-a4b8-ab838aad49e5" providerId="ADAL" clId="{B273CE6C-CD91-4F27-90E4-436F29F825CE}" dt="2020-10-04T18:06:40.268" v="5571" actId="20577"/>
          <ac:spMkLst>
            <pc:docMk/>
            <pc:sldMk cId="1481318522" sldId="1502"/>
            <ac:spMk id="3" creationId="{D9C577B9-CE42-49D4-B102-1562109B9015}"/>
          </ac:spMkLst>
        </pc:spChg>
        <pc:spChg chg="mod ord">
          <ac:chgData name="Patricia Boese" userId="339ef035-da3e-41a2-a4b8-ab838aad49e5" providerId="ADAL" clId="{B273CE6C-CD91-4F27-90E4-436F29F825CE}" dt="2020-09-27T16:58:33.028" v="1972" actId="700"/>
          <ac:spMkLst>
            <pc:docMk/>
            <pc:sldMk cId="1481318522" sldId="1502"/>
            <ac:spMk id="4" creationId="{FF875FEE-310C-49FE-BFC7-EF900B90E0EA}"/>
          </ac:spMkLst>
        </pc:spChg>
        <pc:spChg chg="add mod ord">
          <ac:chgData name="Patricia Boese" userId="339ef035-da3e-41a2-a4b8-ab838aad49e5" providerId="ADAL" clId="{B273CE6C-CD91-4F27-90E4-436F29F825CE}" dt="2020-10-03T20:16:34.251" v="5151" actId="20577"/>
          <ac:spMkLst>
            <pc:docMk/>
            <pc:sldMk cId="1481318522" sldId="1502"/>
            <ac:spMk id="5" creationId="{D9D4421C-CB7F-48AC-B1F6-30652CECC951}"/>
          </ac:spMkLst>
        </pc:spChg>
        <pc:spChg chg="add del mod ord">
          <ac:chgData name="Patricia Boese" userId="339ef035-da3e-41a2-a4b8-ab838aad49e5" providerId="ADAL" clId="{B273CE6C-CD91-4F27-90E4-436F29F825CE}" dt="2020-09-27T16:58:36.300" v="1973" actId="478"/>
          <ac:spMkLst>
            <pc:docMk/>
            <pc:sldMk cId="1481318522" sldId="1502"/>
            <ac:spMk id="7" creationId="{2FBF1F4C-B1A3-4210-A131-51595B30E110}"/>
          </ac:spMkLst>
        </pc:spChg>
        <pc:picChg chg="mod">
          <ac:chgData name="Patricia Boese" userId="339ef035-da3e-41a2-a4b8-ab838aad49e5" providerId="ADAL" clId="{B273CE6C-CD91-4F27-90E4-436F29F825CE}" dt="2020-09-27T16:58:39.754" v="1974" actId="1076"/>
          <ac:picMkLst>
            <pc:docMk/>
            <pc:sldMk cId="1481318522" sldId="1502"/>
            <ac:picMk id="6" creationId="{A1B74759-2CE8-42F3-A840-2635F22BA84B}"/>
          </ac:picMkLst>
        </pc:picChg>
      </pc:sldChg>
      <pc:sldChg chg="modSp new mod">
        <pc:chgData name="Patricia Boese" userId="339ef035-da3e-41a2-a4b8-ab838aad49e5" providerId="ADAL" clId="{B273CE6C-CD91-4F27-90E4-436F29F825CE}" dt="2020-09-27T17:01:51.947" v="2025" actId="1036"/>
        <pc:sldMkLst>
          <pc:docMk/>
          <pc:sldMk cId="2751600890" sldId="1503"/>
        </pc:sldMkLst>
        <pc:spChg chg="mod">
          <ac:chgData name="Patricia Boese" userId="339ef035-da3e-41a2-a4b8-ab838aad49e5" providerId="ADAL" clId="{B273CE6C-CD91-4F27-90E4-436F29F825CE}" dt="2020-09-27T17:01:51.947" v="2025" actId="1036"/>
          <ac:spMkLst>
            <pc:docMk/>
            <pc:sldMk cId="2751600890" sldId="1503"/>
            <ac:spMk id="4" creationId="{42205D14-A784-4D74-A7A8-B469D27B9254}"/>
          </ac:spMkLst>
        </pc:spChg>
      </pc:sldChg>
      <pc:sldChg chg="modSp new mod">
        <pc:chgData name="Patricia Boese" userId="339ef035-da3e-41a2-a4b8-ab838aad49e5" providerId="ADAL" clId="{B273CE6C-CD91-4F27-90E4-436F29F825CE}" dt="2020-10-03T20:17:07.530" v="5154" actId="1035"/>
        <pc:sldMkLst>
          <pc:docMk/>
          <pc:sldMk cId="2526926580" sldId="1504"/>
        </pc:sldMkLst>
        <pc:spChg chg="mod">
          <ac:chgData name="Patricia Boese" userId="339ef035-da3e-41a2-a4b8-ab838aad49e5" providerId="ADAL" clId="{B273CE6C-CD91-4F27-90E4-436F29F825CE}" dt="2020-10-03T20:17:07.530" v="5154" actId="1035"/>
          <ac:spMkLst>
            <pc:docMk/>
            <pc:sldMk cId="2526926580" sldId="1504"/>
            <ac:spMk id="4" creationId="{C25178E5-45A0-4508-AA01-78F0F80BB35E}"/>
          </ac:spMkLst>
        </pc:spChg>
      </pc:sldChg>
      <pc:sldChg chg="modSp new mod">
        <pc:chgData name="Patricia Boese" userId="339ef035-da3e-41a2-a4b8-ab838aad49e5" providerId="ADAL" clId="{B273CE6C-CD91-4F27-90E4-436F29F825CE}" dt="2020-09-27T17:13:40.721" v="2079" actId="20577"/>
        <pc:sldMkLst>
          <pc:docMk/>
          <pc:sldMk cId="630967943" sldId="1505"/>
        </pc:sldMkLst>
        <pc:spChg chg="mod">
          <ac:chgData name="Patricia Boese" userId="339ef035-da3e-41a2-a4b8-ab838aad49e5" providerId="ADAL" clId="{B273CE6C-CD91-4F27-90E4-436F29F825CE}" dt="2020-09-27T17:13:40.721" v="2079" actId="20577"/>
          <ac:spMkLst>
            <pc:docMk/>
            <pc:sldMk cId="630967943" sldId="1505"/>
            <ac:spMk id="2" creationId="{EC1B72E7-C5E8-4936-818C-F58A406E44F0}"/>
          </ac:spMkLst>
        </pc:spChg>
      </pc:sldChg>
      <pc:sldChg chg="modSp new mod">
        <pc:chgData name="Patricia Boese" userId="339ef035-da3e-41a2-a4b8-ab838aad49e5" providerId="ADAL" clId="{B273CE6C-CD91-4F27-90E4-436F29F825CE}" dt="2020-10-03T20:17:32.584" v="5155" actId="113"/>
        <pc:sldMkLst>
          <pc:docMk/>
          <pc:sldMk cId="1467096881" sldId="1506"/>
        </pc:sldMkLst>
        <pc:spChg chg="mod">
          <ac:chgData name="Patricia Boese" userId="339ef035-da3e-41a2-a4b8-ab838aad49e5" providerId="ADAL" clId="{B273CE6C-CD91-4F27-90E4-436F29F825CE}" dt="2020-10-03T20:17:32.584" v="5155" actId="113"/>
          <ac:spMkLst>
            <pc:docMk/>
            <pc:sldMk cId="1467096881" sldId="1506"/>
            <ac:spMk id="2" creationId="{1473664D-6A2D-45C5-987C-098736317711}"/>
          </ac:spMkLst>
        </pc:spChg>
      </pc:sldChg>
      <pc:sldChg chg="addSp delSp modSp new mod modClrScheme addCm modCm chgLayout">
        <pc:chgData name="Patricia Boese" userId="339ef035-da3e-41a2-a4b8-ab838aad49e5" providerId="ADAL" clId="{B273CE6C-CD91-4F27-90E4-436F29F825CE}" dt="2020-10-03T20:17:53.703" v="5157"/>
        <pc:sldMkLst>
          <pc:docMk/>
          <pc:sldMk cId="1561235748" sldId="1507"/>
        </pc:sldMkLst>
        <pc:spChg chg="mod ord">
          <ac:chgData name="Patricia Boese" userId="339ef035-da3e-41a2-a4b8-ab838aad49e5" providerId="ADAL" clId="{B273CE6C-CD91-4F27-90E4-436F29F825CE}" dt="2020-09-27T17:15:44.277" v="2131" actId="700"/>
          <ac:spMkLst>
            <pc:docMk/>
            <pc:sldMk cId="1561235748" sldId="1507"/>
            <ac:spMk id="2" creationId="{C2909937-5BEC-4D2E-8716-39125225305E}"/>
          </ac:spMkLst>
        </pc:spChg>
        <pc:spChg chg="mod ord">
          <ac:chgData name="Patricia Boese" userId="339ef035-da3e-41a2-a4b8-ab838aad49e5" providerId="ADAL" clId="{B273CE6C-CD91-4F27-90E4-436F29F825CE}" dt="2020-09-27T17:15:44.277" v="2131" actId="700"/>
          <ac:spMkLst>
            <pc:docMk/>
            <pc:sldMk cId="1561235748" sldId="1507"/>
            <ac:spMk id="3" creationId="{BAB141A9-9564-4943-B278-301138A6596F}"/>
          </ac:spMkLst>
        </pc:spChg>
        <pc:spChg chg="mod ord">
          <ac:chgData name="Patricia Boese" userId="339ef035-da3e-41a2-a4b8-ab838aad49e5" providerId="ADAL" clId="{B273CE6C-CD91-4F27-90E4-436F29F825CE}" dt="2020-09-27T17:15:44.277" v="2131" actId="700"/>
          <ac:spMkLst>
            <pc:docMk/>
            <pc:sldMk cId="1561235748" sldId="1507"/>
            <ac:spMk id="4" creationId="{50832B9B-4395-47DD-8A0E-49EC6B9FD1D2}"/>
          </ac:spMkLst>
        </pc:spChg>
        <pc:spChg chg="add mod ord">
          <ac:chgData name="Patricia Boese" userId="339ef035-da3e-41a2-a4b8-ab838aad49e5" providerId="ADAL" clId="{B273CE6C-CD91-4F27-90E4-436F29F825CE}" dt="2020-09-27T17:26:40.437" v="2309" actId="1037"/>
          <ac:spMkLst>
            <pc:docMk/>
            <pc:sldMk cId="1561235748" sldId="1507"/>
            <ac:spMk id="5" creationId="{E613A83A-30B6-457C-9DE0-B6F68F198565}"/>
          </ac:spMkLst>
        </pc:spChg>
        <pc:spChg chg="add del mod ord">
          <ac:chgData name="Patricia Boese" userId="339ef035-da3e-41a2-a4b8-ab838aad49e5" providerId="ADAL" clId="{B273CE6C-CD91-4F27-90E4-436F29F825CE}" dt="2020-09-27T17:15:52.704" v="2134" actId="478"/>
          <ac:spMkLst>
            <pc:docMk/>
            <pc:sldMk cId="1561235748" sldId="1507"/>
            <ac:spMk id="6" creationId="{3399B361-1217-4A5B-84FE-1EB7C44062D0}"/>
          </ac:spMkLst>
        </pc:spChg>
        <pc:picChg chg="add del mod">
          <ac:chgData name="Patricia Boese" userId="339ef035-da3e-41a2-a4b8-ab838aad49e5" providerId="ADAL" clId="{B273CE6C-CD91-4F27-90E4-436F29F825CE}" dt="2020-09-27T17:26:18.177" v="2291" actId="478"/>
          <ac:picMkLst>
            <pc:docMk/>
            <pc:sldMk cId="1561235748" sldId="1507"/>
            <ac:picMk id="7" creationId="{3E77BD80-5132-48B1-A169-EB2F5D291C1C}"/>
          </ac:picMkLst>
        </pc:picChg>
        <pc:picChg chg="add mod">
          <ac:chgData name="Patricia Boese" userId="339ef035-da3e-41a2-a4b8-ab838aad49e5" providerId="ADAL" clId="{B273CE6C-CD91-4F27-90E4-436F29F825CE}" dt="2020-09-27T17:26:31.763" v="2297" actId="1036"/>
          <ac:picMkLst>
            <pc:docMk/>
            <pc:sldMk cId="1561235748" sldId="1507"/>
            <ac:picMk id="10" creationId="{69488402-0528-4EFF-86C0-29CE3E9B5CCC}"/>
          </ac:picMkLst>
        </pc:picChg>
        <pc:cxnChg chg="add del mod">
          <ac:chgData name="Patricia Boese" userId="339ef035-da3e-41a2-a4b8-ab838aad49e5" providerId="ADAL" clId="{B273CE6C-CD91-4F27-90E4-436F29F825CE}" dt="2020-09-27T17:26:21.929" v="2292" actId="478"/>
          <ac:cxnSpMkLst>
            <pc:docMk/>
            <pc:sldMk cId="1561235748" sldId="1507"/>
            <ac:cxnSpMk id="8" creationId="{88AADEC5-1390-44FE-A576-ABCE0346C541}"/>
          </ac:cxnSpMkLst>
        </pc:cxnChg>
      </pc:sldChg>
      <pc:sldChg chg="addSp delSp modSp new del mod modClrScheme chgLayout">
        <pc:chgData name="Patricia Boese" userId="339ef035-da3e-41a2-a4b8-ab838aad49e5" providerId="ADAL" clId="{B273CE6C-CD91-4F27-90E4-436F29F825CE}" dt="2020-10-03T20:18:21.185" v="5158" actId="47"/>
        <pc:sldMkLst>
          <pc:docMk/>
          <pc:sldMk cId="1460011090" sldId="1508"/>
        </pc:sldMkLst>
        <pc:spChg chg="mod ord">
          <ac:chgData name="Patricia Boese" userId="339ef035-da3e-41a2-a4b8-ab838aad49e5" providerId="ADAL" clId="{B273CE6C-CD91-4F27-90E4-436F29F825CE}" dt="2020-09-27T17:18:50.817" v="2147" actId="700"/>
          <ac:spMkLst>
            <pc:docMk/>
            <pc:sldMk cId="1460011090" sldId="1508"/>
            <ac:spMk id="2" creationId="{E35D7266-6CCA-4C6F-91CD-CEEF58F7CF7A}"/>
          </ac:spMkLst>
        </pc:spChg>
        <pc:spChg chg="mod ord">
          <ac:chgData name="Patricia Boese" userId="339ef035-da3e-41a2-a4b8-ab838aad49e5" providerId="ADAL" clId="{B273CE6C-CD91-4F27-90E4-436F29F825CE}" dt="2020-09-27T17:18:50.817" v="2147" actId="700"/>
          <ac:spMkLst>
            <pc:docMk/>
            <pc:sldMk cId="1460011090" sldId="1508"/>
            <ac:spMk id="3" creationId="{A6CB1CA4-06EF-4E81-8E1A-0204273E868D}"/>
          </ac:spMkLst>
        </pc:spChg>
        <pc:spChg chg="del">
          <ac:chgData name="Patricia Boese" userId="339ef035-da3e-41a2-a4b8-ab838aad49e5" providerId="ADAL" clId="{B273CE6C-CD91-4F27-90E4-436F29F825CE}" dt="2020-09-27T17:18:50.817" v="2147" actId="700"/>
          <ac:spMkLst>
            <pc:docMk/>
            <pc:sldMk cId="1460011090" sldId="1508"/>
            <ac:spMk id="4" creationId="{CAE98675-C76D-401F-AF93-3613A540863F}"/>
          </ac:spMkLst>
        </pc:spChg>
        <pc:spChg chg="add mod ord">
          <ac:chgData name="Patricia Boese" userId="339ef035-da3e-41a2-a4b8-ab838aad49e5" providerId="ADAL" clId="{B273CE6C-CD91-4F27-90E4-436F29F825CE}" dt="2020-09-27T17:19:24.227" v="2167" actId="14100"/>
          <ac:spMkLst>
            <pc:docMk/>
            <pc:sldMk cId="1460011090" sldId="1508"/>
            <ac:spMk id="5" creationId="{27186E0A-F73F-4ED7-9D1D-09496DCF2C39}"/>
          </ac:spMkLst>
        </pc:spChg>
      </pc:sldChg>
      <pc:sldChg chg="new del">
        <pc:chgData name="Patricia Boese" userId="339ef035-da3e-41a2-a4b8-ab838aad49e5" providerId="ADAL" clId="{B273CE6C-CD91-4F27-90E4-436F29F825CE}" dt="2020-09-27T17:14:56.950" v="2123" actId="680"/>
        <pc:sldMkLst>
          <pc:docMk/>
          <pc:sldMk cId="1807454195" sldId="1508"/>
        </pc:sldMkLst>
      </pc:sldChg>
      <pc:sldChg chg="modSp new mod">
        <pc:chgData name="Patricia Boese" userId="339ef035-da3e-41a2-a4b8-ab838aad49e5" providerId="ADAL" clId="{B273CE6C-CD91-4F27-90E4-436F29F825CE}" dt="2020-09-27T17:21:00.323" v="2176" actId="1076"/>
        <pc:sldMkLst>
          <pc:docMk/>
          <pc:sldMk cId="3687023907" sldId="1509"/>
        </pc:sldMkLst>
        <pc:spChg chg="mod">
          <ac:chgData name="Patricia Boese" userId="339ef035-da3e-41a2-a4b8-ab838aad49e5" providerId="ADAL" clId="{B273CE6C-CD91-4F27-90E4-436F29F825CE}" dt="2020-09-27T17:21:00.323" v="2176" actId="1076"/>
          <ac:spMkLst>
            <pc:docMk/>
            <pc:sldMk cId="3687023907" sldId="1509"/>
            <ac:spMk id="4" creationId="{4C9147F1-0650-4317-9451-077D57D2370F}"/>
          </ac:spMkLst>
        </pc:spChg>
      </pc:sldChg>
      <pc:sldChg chg="modSp new mod">
        <pc:chgData name="Patricia Boese" userId="339ef035-da3e-41a2-a4b8-ab838aad49e5" providerId="ADAL" clId="{B273CE6C-CD91-4F27-90E4-436F29F825CE}" dt="2020-09-27T17:21:34.210" v="2193" actId="20577"/>
        <pc:sldMkLst>
          <pc:docMk/>
          <pc:sldMk cId="2700784616" sldId="1510"/>
        </pc:sldMkLst>
        <pc:spChg chg="mod">
          <ac:chgData name="Patricia Boese" userId="339ef035-da3e-41a2-a4b8-ab838aad49e5" providerId="ADAL" clId="{B273CE6C-CD91-4F27-90E4-436F29F825CE}" dt="2020-09-27T17:21:34.210" v="2193" actId="20577"/>
          <ac:spMkLst>
            <pc:docMk/>
            <pc:sldMk cId="2700784616" sldId="1510"/>
            <ac:spMk id="2" creationId="{A9CFE578-7E92-4385-B7D4-7145E153BCD2}"/>
          </ac:spMkLst>
        </pc:spChg>
      </pc:sldChg>
      <pc:sldChg chg="modSp new mod">
        <pc:chgData name="Patricia Boese" userId="339ef035-da3e-41a2-a4b8-ab838aad49e5" providerId="ADAL" clId="{B273CE6C-CD91-4F27-90E4-436F29F825CE}" dt="2020-09-27T17:22:25.380" v="2205" actId="1036"/>
        <pc:sldMkLst>
          <pc:docMk/>
          <pc:sldMk cId="3634062224" sldId="1511"/>
        </pc:sldMkLst>
        <pc:spChg chg="mod">
          <ac:chgData name="Patricia Boese" userId="339ef035-da3e-41a2-a4b8-ab838aad49e5" providerId="ADAL" clId="{B273CE6C-CD91-4F27-90E4-436F29F825CE}" dt="2020-09-27T17:22:25.380" v="2205" actId="1036"/>
          <ac:spMkLst>
            <pc:docMk/>
            <pc:sldMk cId="3634062224" sldId="1511"/>
            <ac:spMk id="4" creationId="{A5312A9B-FEFE-4659-A5F8-97A4D9FB56A5}"/>
          </ac:spMkLst>
        </pc:spChg>
      </pc:sldChg>
      <pc:sldChg chg="modSp new mod">
        <pc:chgData name="Patricia Boese" userId="339ef035-da3e-41a2-a4b8-ab838aad49e5" providerId="ADAL" clId="{B273CE6C-CD91-4F27-90E4-436F29F825CE}" dt="2020-09-27T17:24:16.251" v="2232" actId="1036"/>
        <pc:sldMkLst>
          <pc:docMk/>
          <pc:sldMk cId="3397973831" sldId="1512"/>
        </pc:sldMkLst>
        <pc:spChg chg="mod">
          <ac:chgData name="Patricia Boese" userId="339ef035-da3e-41a2-a4b8-ab838aad49e5" providerId="ADAL" clId="{B273CE6C-CD91-4F27-90E4-436F29F825CE}" dt="2020-09-27T17:24:16.251" v="2232" actId="1036"/>
          <ac:spMkLst>
            <pc:docMk/>
            <pc:sldMk cId="3397973831" sldId="1512"/>
            <ac:spMk id="4" creationId="{24626D53-0270-4A8F-AE34-1532AD052F64}"/>
          </ac:spMkLst>
        </pc:spChg>
      </pc:sldChg>
      <pc:sldChg chg="modSp new mod">
        <pc:chgData name="Patricia Boese" userId="339ef035-da3e-41a2-a4b8-ab838aad49e5" providerId="ADAL" clId="{B273CE6C-CD91-4F27-90E4-436F29F825CE}" dt="2020-10-03T20:19:06.263" v="5161" actId="1035"/>
        <pc:sldMkLst>
          <pc:docMk/>
          <pc:sldMk cId="1541034121" sldId="1513"/>
        </pc:sldMkLst>
        <pc:spChg chg="mod">
          <ac:chgData name="Patricia Boese" userId="339ef035-da3e-41a2-a4b8-ab838aad49e5" providerId="ADAL" clId="{B273CE6C-CD91-4F27-90E4-436F29F825CE}" dt="2020-10-03T20:19:06.263" v="5161" actId="1035"/>
          <ac:spMkLst>
            <pc:docMk/>
            <pc:sldMk cId="1541034121" sldId="1513"/>
            <ac:spMk id="4" creationId="{17C02C76-E976-4E12-A904-6A2999D02311}"/>
          </ac:spMkLst>
        </pc:spChg>
      </pc:sldChg>
      <pc:sldChg chg="modSp new mod">
        <pc:chgData name="Patricia Boese" userId="339ef035-da3e-41a2-a4b8-ab838aad49e5" providerId="ADAL" clId="{B273CE6C-CD91-4F27-90E4-436F29F825CE}" dt="2020-10-03T20:19:18.005" v="5162" actId="113"/>
        <pc:sldMkLst>
          <pc:docMk/>
          <pc:sldMk cId="1361941991" sldId="1514"/>
        </pc:sldMkLst>
        <pc:spChg chg="mod">
          <ac:chgData name="Patricia Boese" userId="339ef035-da3e-41a2-a4b8-ab838aad49e5" providerId="ADAL" clId="{B273CE6C-CD91-4F27-90E4-436F29F825CE}" dt="2020-10-03T20:19:18.005" v="5162" actId="113"/>
          <ac:spMkLst>
            <pc:docMk/>
            <pc:sldMk cId="1361941991" sldId="1514"/>
            <ac:spMk id="2" creationId="{2E250FB7-A068-417E-8990-3045897B244B}"/>
          </ac:spMkLst>
        </pc:spChg>
      </pc:sldChg>
      <pc:sldChg chg="addSp modSp new mod addCm modCm">
        <pc:chgData name="Patricia Boese" userId="339ef035-da3e-41a2-a4b8-ab838aad49e5" providerId="ADAL" clId="{B273CE6C-CD91-4F27-90E4-436F29F825CE}" dt="2020-10-03T20:21:30.856" v="5165"/>
        <pc:sldMkLst>
          <pc:docMk/>
          <pc:sldMk cId="3390789578" sldId="1515"/>
        </pc:sldMkLst>
        <pc:spChg chg="mod">
          <ac:chgData name="Patricia Boese" userId="339ef035-da3e-41a2-a4b8-ab838aad49e5" providerId="ADAL" clId="{B273CE6C-CD91-4F27-90E4-436F29F825CE}" dt="2020-09-27T17:28:14.731" v="2312" actId="20577"/>
          <ac:spMkLst>
            <pc:docMk/>
            <pc:sldMk cId="3390789578" sldId="1515"/>
            <ac:spMk id="3" creationId="{A72A095E-B490-4828-BFFE-03A79919462B}"/>
          </ac:spMkLst>
        </pc:spChg>
        <pc:picChg chg="add mod">
          <ac:chgData name="Patricia Boese" userId="339ef035-da3e-41a2-a4b8-ab838aad49e5" providerId="ADAL" clId="{B273CE6C-CD91-4F27-90E4-436F29F825CE}" dt="2020-09-27T17:28:37.124" v="2315" actId="1076"/>
          <ac:picMkLst>
            <pc:docMk/>
            <pc:sldMk cId="3390789578" sldId="1515"/>
            <ac:picMk id="6" creationId="{1EE3F415-CD17-40F8-A049-35D2E22605CF}"/>
          </ac:picMkLst>
        </pc:picChg>
      </pc:sldChg>
      <pc:sldChg chg="modSp new mod">
        <pc:chgData name="Patricia Boese" userId="339ef035-da3e-41a2-a4b8-ab838aad49e5" providerId="ADAL" clId="{B273CE6C-CD91-4F27-90E4-436F29F825CE}" dt="2020-10-03T20:21:57.841" v="5168"/>
        <pc:sldMkLst>
          <pc:docMk/>
          <pc:sldMk cId="1914435173" sldId="1516"/>
        </pc:sldMkLst>
        <pc:spChg chg="mod">
          <ac:chgData name="Patricia Boese" userId="339ef035-da3e-41a2-a4b8-ab838aad49e5" providerId="ADAL" clId="{B273CE6C-CD91-4F27-90E4-436F29F825CE}" dt="2020-10-03T20:21:57.841" v="5168"/>
          <ac:spMkLst>
            <pc:docMk/>
            <pc:sldMk cId="1914435173" sldId="1516"/>
            <ac:spMk id="4" creationId="{768BC167-9783-4B52-8FA1-63D60AC8D7AB}"/>
          </ac:spMkLst>
        </pc:spChg>
      </pc:sldChg>
      <pc:sldChg chg="modSp new mod">
        <pc:chgData name="Patricia Boese" userId="339ef035-da3e-41a2-a4b8-ab838aad49e5" providerId="ADAL" clId="{B273CE6C-CD91-4F27-90E4-436F29F825CE}" dt="2020-10-03T20:22:26.140" v="5175" actId="1035"/>
        <pc:sldMkLst>
          <pc:docMk/>
          <pc:sldMk cId="866216922" sldId="1517"/>
        </pc:sldMkLst>
        <pc:spChg chg="mod">
          <ac:chgData name="Patricia Boese" userId="339ef035-da3e-41a2-a4b8-ab838aad49e5" providerId="ADAL" clId="{B273CE6C-CD91-4F27-90E4-436F29F825CE}" dt="2020-10-03T20:22:26.140" v="5175" actId="1035"/>
          <ac:spMkLst>
            <pc:docMk/>
            <pc:sldMk cId="866216922" sldId="1517"/>
            <ac:spMk id="4" creationId="{9F9FCD96-1EE7-4FCD-9879-3ED9387F30E9}"/>
          </ac:spMkLst>
        </pc:spChg>
      </pc:sldChg>
      <pc:sldChg chg="modSp new mod">
        <pc:chgData name="Patricia Boese" userId="339ef035-da3e-41a2-a4b8-ab838aad49e5" providerId="ADAL" clId="{B273CE6C-CD91-4F27-90E4-436F29F825CE}" dt="2020-09-27T17:32:09.010" v="2374" actId="1036"/>
        <pc:sldMkLst>
          <pc:docMk/>
          <pc:sldMk cId="809685932" sldId="1518"/>
        </pc:sldMkLst>
        <pc:spChg chg="mod">
          <ac:chgData name="Patricia Boese" userId="339ef035-da3e-41a2-a4b8-ab838aad49e5" providerId="ADAL" clId="{B273CE6C-CD91-4F27-90E4-436F29F825CE}" dt="2020-09-27T17:32:09.010" v="2374" actId="1036"/>
          <ac:spMkLst>
            <pc:docMk/>
            <pc:sldMk cId="809685932" sldId="1518"/>
            <ac:spMk id="4" creationId="{49B82E81-CBCB-4D91-B5FB-8F1C90C683D3}"/>
          </ac:spMkLst>
        </pc:spChg>
      </pc:sldChg>
      <pc:sldChg chg="addSp delSp modSp new mod modClrScheme chgLayout">
        <pc:chgData name="Patricia Boese" userId="339ef035-da3e-41a2-a4b8-ab838aad49e5" providerId="ADAL" clId="{B273CE6C-CD91-4F27-90E4-436F29F825CE}" dt="2020-10-03T20:24:44.718" v="5185" actId="6549"/>
        <pc:sldMkLst>
          <pc:docMk/>
          <pc:sldMk cId="2766683949" sldId="1519"/>
        </pc:sldMkLst>
        <pc:spChg chg="mod ord">
          <ac:chgData name="Patricia Boese" userId="339ef035-da3e-41a2-a4b8-ab838aad49e5" providerId="ADAL" clId="{B273CE6C-CD91-4F27-90E4-436F29F825CE}" dt="2020-10-03T20:24:28.325" v="5181" actId="700"/>
          <ac:spMkLst>
            <pc:docMk/>
            <pc:sldMk cId="2766683949" sldId="1519"/>
            <ac:spMk id="2" creationId="{7780DAC2-ADE2-45FC-A64F-7BB5F4ADD20A}"/>
          </ac:spMkLst>
        </pc:spChg>
        <pc:spChg chg="mod ord">
          <ac:chgData name="Patricia Boese" userId="339ef035-da3e-41a2-a4b8-ab838aad49e5" providerId="ADAL" clId="{B273CE6C-CD91-4F27-90E4-436F29F825CE}" dt="2020-10-03T20:24:28.325" v="5181" actId="700"/>
          <ac:spMkLst>
            <pc:docMk/>
            <pc:sldMk cId="2766683949" sldId="1519"/>
            <ac:spMk id="3" creationId="{FFA8732C-CC4A-4B3D-B1A5-71AAC1441875}"/>
          </ac:spMkLst>
        </pc:spChg>
        <pc:spChg chg="mod ord">
          <ac:chgData name="Patricia Boese" userId="339ef035-da3e-41a2-a4b8-ab838aad49e5" providerId="ADAL" clId="{B273CE6C-CD91-4F27-90E4-436F29F825CE}" dt="2020-10-03T20:24:28.325" v="5181" actId="700"/>
          <ac:spMkLst>
            <pc:docMk/>
            <pc:sldMk cId="2766683949" sldId="1519"/>
            <ac:spMk id="4" creationId="{C53A8ECC-58BD-4096-A442-8CD02CF4C075}"/>
          </ac:spMkLst>
        </pc:spChg>
        <pc:spChg chg="add mod ord">
          <ac:chgData name="Patricia Boese" userId="339ef035-da3e-41a2-a4b8-ab838aad49e5" providerId="ADAL" clId="{B273CE6C-CD91-4F27-90E4-436F29F825CE}" dt="2020-10-03T20:24:44.718" v="5185" actId="6549"/>
          <ac:spMkLst>
            <pc:docMk/>
            <pc:sldMk cId="2766683949" sldId="1519"/>
            <ac:spMk id="5" creationId="{679560DB-0B50-4E3E-BA57-B96D4B074DE4}"/>
          </ac:spMkLst>
        </pc:spChg>
        <pc:spChg chg="add del">
          <ac:chgData name="Patricia Boese" userId="339ef035-da3e-41a2-a4b8-ab838aad49e5" providerId="ADAL" clId="{B273CE6C-CD91-4F27-90E4-436F29F825CE}" dt="2020-09-27T17:35:31.373" v="2377" actId="22"/>
          <ac:spMkLst>
            <pc:docMk/>
            <pc:sldMk cId="2766683949" sldId="1519"/>
            <ac:spMk id="6" creationId="{875DF679-9D1D-4ECE-A11B-FAA1A82CC1F1}"/>
          </ac:spMkLst>
        </pc:spChg>
      </pc:sldChg>
      <pc:sldChg chg="addSp modSp new mod addCm modCm">
        <pc:chgData name="Patricia Boese" userId="339ef035-da3e-41a2-a4b8-ab838aad49e5" providerId="ADAL" clId="{B273CE6C-CD91-4F27-90E4-436F29F825CE}" dt="2020-10-03T20:27:02.882" v="5210"/>
        <pc:sldMkLst>
          <pc:docMk/>
          <pc:sldMk cId="2945872239" sldId="1520"/>
        </pc:sldMkLst>
        <pc:spChg chg="mod">
          <ac:chgData name="Patricia Boese" userId="339ef035-da3e-41a2-a4b8-ab838aad49e5" providerId="ADAL" clId="{B273CE6C-CD91-4F27-90E4-436F29F825CE}" dt="2020-09-27T17:36:00" v="2386"/>
          <ac:spMkLst>
            <pc:docMk/>
            <pc:sldMk cId="2945872239" sldId="1520"/>
            <ac:spMk id="3" creationId="{8EE04413-718A-4D85-881F-0FF5358882FD}"/>
          </ac:spMkLst>
        </pc:spChg>
        <pc:picChg chg="add mod">
          <ac:chgData name="Patricia Boese" userId="339ef035-da3e-41a2-a4b8-ab838aad49e5" providerId="ADAL" clId="{B273CE6C-CD91-4F27-90E4-436F29F825CE}" dt="2020-09-27T17:36:56.530" v="2399" actId="1036"/>
          <ac:picMkLst>
            <pc:docMk/>
            <pc:sldMk cId="2945872239" sldId="1520"/>
            <ac:picMk id="6" creationId="{9608D85F-E6D3-4FD1-927E-8EFD446AF1AE}"/>
          </ac:picMkLst>
        </pc:picChg>
      </pc:sldChg>
      <pc:sldChg chg="modSp new del mod">
        <pc:chgData name="Patricia Boese" userId="339ef035-da3e-41a2-a4b8-ab838aad49e5" providerId="ADAL" clId="{B273CE6C-CD91-4F27-90E4-436F29F825CE}" dt="2020-10-03T20:27:47.814" v="5212" actId="47"/>
        <pc:sldMkLst>
          <pc:docMk/>
          <pc:sldMk cId="3631583340" sldId="1521"/>
        </pc:sldMkLst>
        <pc:spChg chg="mod">
          <ac:chgData name="Patricia Boese" userId="339ef035-da3e-41a2-a4b8-ab838aad49e5" providerId="ADAL" clId="{B273CE6C-CD91-4F27-90E4-436F29F825CE}" dt="2020-09-27T17:37:30.930" v="2423" actId="1035"/>
          <ac:spMkLst>
            <pc:docMk/>
            <pc:sldMk cId="3631583340" sldId="1521"/>
            <ac:spMk id="4" creationId="{00D735F2-1C2C-4AD4-A0DE-1F00FC601034}"/>
          </ac:spMkLst>
        </pc:spChg>
      </pc:sldChg>
      <pc:sldChg chg="addSp delSp modSp add mod ord addCm modCm">
        <pc:chgData name="Patricia Boese" userId="339ef035-da3e-41a2-a4b8-ab838aad49e5" providerId="ADAL" clId="{B273CE6C-CD91-4F27-90E4-436F29F825CE}" dt="2020-10-03T20:26:49.332" v="5208"/>
        <pc:sldMkLst>
          <pc:docMk/>
          <pc:sldMk cId="385059631" sldId="1522"/>
        </pc:sldMkLst>
        <pc:picChg chg="del">
          <ac:chgData name="Patricia Boese" userId="339ef035-da3e-41a2-a4b8-ab838aad49e5" providerId="ADAL" clId="{B273CE6C-CD91-4F27-90E4-436F29F825CE}" dt="2020-09-27T17:37:50.642" v="2427" actId="478"/>
          <ac:picMkLst>
            <pc:docMk/>
            <pc:sldMk cId="385059631" sldId="1522"/>
            <ac:picMk id="6" creationId="{9608D85F-E6D3-4FD1-927E-8EFD446AF1AE}"/>
          </ac:picMkLst>
        </pc:picChg>
        <pc:picChg chg="add mod">
          <ac:chgData name="Patricia Boese" userId="339ef035-da3e-41a2-a4b8-ab838aad49e5" providerId="ADAL" clId="{B273CE6C-CD91-4F27-90E4-436F29F825CE}" dt="2020-09-27T17:38:15.803" v="2442" actId="1038"/>
          <ac:picMkLst>
            <pc:docMk/>
            <pc:sldMk cId="385059631" sldId="1522"/>
            <ac:picMk id="7" creationId="{A5E9B931-2B7E-4BED-AD55-882627417F75}"/>
          </ac:picMkLst>
        </pc:picChg>
      </pc:sldChg>
      <pc:sldChg chg="modSp new mod">
        <pc:chgData name="Patricia Boese" userId="339ef035-da3e-41a2-a4b8-ab838aad49e5" providerId="ADAL" clId="{B273CE6C-CD91-4F27-90E4-436F29F825CE}" dt="2020-09-27T17:39:05.410" v="2487" actId="1036"/>
        <pc:sldMkLst>
          <pc:docMk/>
          <pc:sldMk cId="3991106891" sldId="1523"/>
        </pc:sldMkLst>
        <pc:spChg chg="mod">
          <ac:chgData name="Patricia Boese" userId="339ef035-da3e-41a2-a4b8-ab838aad49e5" providerId="ADAL" clId="{B273CE6C-CD91-4F27-90E4-436F29F825CE}" dt="2020-09-27T17:39:05.410" v="2487" actId="1036"/>
          <ac:spMkLst>
            <pc:docMk/>
            <pc:sldMk cId="3991106891" sldId="1523"/>
            <ac:spMk id="4" creationId="{94B5ADBB-C6FF-4DC2-84F7-2975C99DB5C2}"/>
          </ac:spMkLst>
        </pc:spChg>
      </pc:sldChg>
      <pc:sldChg chg="modSp new mod">
        <pc:chgData name="Patricia Boese" userId="339ef035-da3e-41a2-a4b8-ab838aad49e5" providerId="ADAL" clId="{B273CE6C-CD91-4F27-90E4-436F29F825CE}" dt="2020-09-27T17:39:35.522" v="2515" actId="1035"/>
        <pc:sldMkLst>
          <pc:docMk/>
          <pc:sldMk cId="4071911798" sldId="1524"/>
        </pc:sldMkLst>
        <pc:spChg chg="mod">
          <ac:chgData name="Patricia Boese" userId="339ef035-da3e-41a2-a4b8-ab838aad49e5" providerId="ADAL" clId="{B273CE6C-CD91-4F27-90E4-436F29F825CE}" dt="2020-09-27T17:39:35.522" v="2515" actId="1035"/>
          <ac:spMkLst>
            <pc:docMk/>
            <pc:sldMk cId="4071911798" sldId="1524"/>
            <ac:spMk id="4" creationId="{DCCA5565-E07A-4BD0-9B25-715D33769562}"/>
          </ac:spMkLst>
        </pc:spChg>
      </pc:sldChg>
      <pc:sldChg chg="modSp new mod">
        <pc:chgData name="Patricia Boese" userId="339ef035-da3e-41a2-a4b8-ab838aad49e5" providerId="ADAL" clId="{B273CE6C-CD91-4F27-90E4-436F29F825CE}" dt="2020-09-27T17:40:13.911" v="2545" actId="20577"/>
        <pc:sldMkLst>
          <pc:docMk/>
          <pc:sldMk cId="2225348579" sldId="1525"/>
        </pc:sldMkLst>
        <pc:spChg chg="mod">
          <ac:chgData name="Patricia Boese" userId="339ef035-da3e-41a2-a4b8-ab838aad49e5" providerId="ADAL" clId="{B273CE6C-CD91-4F27-90E4-436F29F825CE}" dt="2020-09-27T17:40:13.911" v="2545" actId="20577"/>
          <ac:spMkLst>
            <pc:docMk/>
            <pc:sldMk cId="2225348579" sldId="1525"/>
            <ac:spMk id="2" creationId="{1B6E3EEF-1284-49D7-A1F6-5BC424DDED42}"/>
          </ac:spMkLst>
        </pc:spChg>
      </pc:sldChg>
      <pc:sldChg chg="modSp new mod">
        <pc:chgData name="Patricia Boese" userId="339ef035-da3e-41a2-a4b8-ab838aad49e5" providerId="ADAL" clId="{B273CE6C-CD91-4F27-90E4-436F29F825CE}" dt="2020-10-03T20:29:21.278" v="5216" actId="113"/>
        <pc:sldMkLst>
          <pc:docMk/>
          <pc:sldMk cId="553703399" sldId="1526"/>
        </pc:sldMkLst>
        <pc:spChg chg="mod">
          <ac:chgData name="Patricia Boese" userId="339ef035-da3e-41a2-a4b8-ab838aad49e5" providerId="ADAL" clId="{B273CE6C-CD91-4F27-90E4-436F29F825CE}" dt="2020-10-03T20:29:21.278" v="5216" actId="113"/>
          <ac:spMkLst>
            <pc:docMk/>
            <pc:sldMk cId="553703399" sldId="1526"/>
            <ac:spMk id="2" creationId="{1973DC0B-C3EF-4877-9410-4598400444A9}"/>
          </ac:spMkLst>
        </pc:spChg>
      </pc:sldChg>
      <pc:sldChg chg="addSp delSp modSp new mod addCm modCm">
        <pc:chgData name="Patricia Boese" userId="339ef035-da3e-41a2-a4b8-ab838aad49e5" providerId="ADAL" clId="{B273CE6C-CD91-4F27-90E4-436F29F825CE}" dt="2020-10-03T20:33:59.841" v="5225"/>
        <pc:sldMkLst>
          <pc:docMk/>
          <pc:sldMk cId="1238601916" sldId="1527"/>
        </pc:sldMkLst>
        <pc:spChg chg="mod">
          <ac:chgData name="Patricia Boese" userId="339ef035-da3e-41a2-a4b8-ab838aad49e5" providerId="ADAL" clId="{B273CE6C-CD91-4F27-90E4-436F29F825CE}" dt="2020-09-27T17:42:16.095" v="2553"/>
          <ac:spMkLst>
            <pc:docMk/>
            <pc:sldMk cId="1238601916" sldId="1527"/>
            <ac:spMk id="3" creationId="{C0B453F7-20A6-43D1-A53C-7BC72ACCEF9A}"/>
          </ac:spMkLst>
        </pc:spChg>
        <pc:picChg chg="add del mod">
          <ac:chgData name="Patricia Boese" userId="339ef035-da3e-41a2-a4b8-ab838aad49e5" providerId="ADAL" clId="{B273CE6C-CD91-4F27-90E4-436F29F825CE}" dt="2020-09-27T17:42:52.818" v="2568" actId="478"/>
          <ac:picMkLst>
            <pc:docMk/>
            <pc:sldMk cId="1238601916" sldId="1527"/>
            <ac:picMk id="6" creationId="{A408290C-C165-4490-8516-C353A4A8E6F0}"/>
          </ac:picMkLst>
        </pc:picChg>
        <pc:picChg chg="add mod">
          <ac:chgData name="Patricia Boese" userId="339ef035-da3e-41a2-a4b8-ab838aad49e5" providerId="ADAL" clId="{B273CE6C-CD91-4F27-90E4-436F29F825CE}" dt="2020-09-27T17:43:24.706" v="2587" actId="1038"/>
          <ac:picMkLst>
            <pc:docMk/>
            <pc:sldMk cId="1238601916" sldId="1527"/>
            <ac:picMk id="8" creationId="{E6E26CE4-6814-46A5-9351-758BF23E1CF2}"/>
          </ac:picMkLst>
        </pc:picChg>
      </pc:sldChg>
      <pc:sldChg chg="modSp new mod">
        <pc:chgData name="Patricia Boese" userId="339ef035-da3e-41a2-a4b8-ab838aad49e5" providerId="ADAL" clId="{B273CE6C-CD91-4F27-90E4-436F29F825CE}" dt="2020-09-27T17:44:34.419" v="2630" actId="1036"/>
        <pc:sldMkLst>
          <pc:docMk/>
          <pc:sldMk cId="59971496" sldId="1528"/>
        </pc:sldMkLst>
        <pc:spChg chg="mod">
          <ac:chgData name="Patricia Boese" userId="339ef035-da3e-41a2-a4b8-ab838aad49e5" providerId="ADAL" clId="{B273CE6C-CD91-4F27-90E4-436F29F825CE}" dt="2020-09-27T17:44:34.419" v="2630" actId="1036"/>
          <ac:spMkLst>
            <pc:docMk/>
            <pc:sldMk cId="59971496" sldId="1528"/>
            <ac:spMk id="4" creationId="{65499866-B24E-45D4-8353-468C2FE99333}"/>
          </ac:spMkLst>
        </pc:spChg>
      </pc:sldChg>
      <pc:sldChg chg="modSp new mod">
        <pc:chgData name="Patricia Boese" userId="339ef035-da3e-41a2-a4b8-ab838aad49e5" providerId="ADAL" clId="{B273CE6C-CD91-4F27-90E4-436F29F825CE}" dt="2020-09-27T17:45:40.698" v="2641" actId="1036"/>
        <pc:sldMkLst>
          <pc:docMk/>
          <pc:sldMk cId="3653366545" sldId="1529"/>
        </pc:sldMkLst>
        <pc:spChg chg="mod">
          <ac:chgData name="Patricia Boese" userId="339ef035-da3e-41a2-a4b8-ab838aad49e5" providerId="ADAL" clId="{B273CE6C-CD91-4F27-90E4-436F29F825CE}" dt="2020-09-27T17:45:40.698" v="2641" actId="1036"/>
          <ac:spMkLst>
            <pc:docMk/>
            <pc:sldMk cId="3653366545" sldId="1529"/>
            <ac:spMk id="4" creationId="{699AF157-DD71-4043-90F2-FA55068B9AAB}"/>
          </ac:spMkLst>
        </pc:spChg>
      </pc:sldChg>
      <pc:sldChg chg="modSp new mod">
        <pc:chgData name="Patricia Boese" userId="339ef035-da3e-41a2-a4b8-ab838aad49e5" providerId="ADAL" clId="{B273CE6C-CD91-4F27-90E4-436F29F825CE}" dt="2020-09-27T17:46:53.587" v="2688" actId="1036"/>
        <pc:sldMkLst>
          <pc:docMk/>
          <pc:sldMk cId="3212832525" sldId="1530"/>
        </pc:sldMkLst>
        <pc:spChg chg="mod">
          <ac:chgData name="Patricia Boese" userId="339ef035-da3e-41a2-a4b8-ab838aad49e5" providerId="ADAL" clId="{B273CE6C-CD91-4F27-90E4-436F29F825CE}" dt="2020-09-27T17:46:53.587" v="2688" actId="1036"/>
          <ac:spMkLst>
            <pc:docMk/>
            <pc:sldMk cId="3212832525" sldId="1530"/>
            <ac:spMk id="4" creationId="{0C350C9A-4F5B-4D77-A42C-0C14249E161E}"/>
          </ac:spMkLst>
        </pc:spChg>
      </pc:sldChg>
      <pc:sldChg chg="modSp new mod ord">
        <pc:chgData name="Patricia Boese" userId="339ef035-da3e-41a2-a4b8-ab838aad49e5" providerId="ADAL" clId="{B273CE6C-CD91-4F27-90E4-436F29F825CE}" dt="2020-09-27T17:46:35.696" v="2676"/>
        <pc:sldMkLst>
          <pc:docMk/>
          <pc:sldMk cId="2746535147" sldId="1531"/>
        </pc:sldMkLst>
        <pc:spChg chg="mod">
          <ac:chgData name="Patricia Boese" userId="339ef035-da3e-41a2-a4b8-ab838aad49e5" providerId="ADAL" clId="{B273CE6C-CD91-4F27-90E4-436F29F825CE}" dt="2020-09-27T17:46:22.422" v="2674" actId="1035"/>
          <ac:spMkLst>
            <pc:docMk/>
            <pc:sldMk cId="2746535147" sldId="1531"/>
            <ac:spMk id="4" creationId="{88B9ECAA-D46F-4BBD-B6B1-59E35A413DE3}"/>
          </ac:spMkLst>
        </pc:spChg>
      </pc:sldChg>
      <pc:sldChg chg="modSp new del mod">
        <pc:chgData name="Patricia Boese" userId="339ef035-da3e-41a2-a4b8-ab838aad49e5" providerId="ADAL" clId="{B273CE6C-CD91-4F27-90E4-436F29F825CE}" dt="2020-09-27T17:51:35.500" v="2746" actId="47"/>
        <pc:sldMkLst>
          <pc:docMk/>
          <pc:sldMk cId="3597303067" sldId="1532"/>
        </pc:sldMkLst>
        <pc:spChg chg="mod">
          <ac:chgData name="Patricia Boese" userId="339ef035-da3e-41a2-a4b8-ab838aad49e5" providerId="ADAL" clId="{B273CE6C-CD91-4F27-90E4-436F29F825CE}" dt="2020-09-27T17:48:19.752" v="2738" actId="20577"/>
          <ac:spMkLst>
            <pc:docMk/>
            <pc:sldMk cId="3597303067" sldId="1532"/>
            <ac:spMk id="2" creationId="{8EF78B57-8E32-4703-9E49-6639693205AE}"/>
          </ac:spMkLst>
        </pc:spChg>
      </pc:sldChg>
      <pc:sldChg chg="addSp modSp new mod modAnim">
        <pc:chgData name="Patricia Boese" userId="339ef035-da3e-41a2-a4b8-ab838aad49e5" providerId="ADAL" clId="{B273CE6C-CD91-4F27-90E4-436F29F825CE}" dt="2020-10-03T20:34:58.347" v="5226"/>
        <pc:sldMkLst>
          <pc:docMk/>
          <pc:sldMk cId="2382525296" sldId="1533"/>
        </pc:sldMkLst>
        <pc:spChg chg="mod">
          <ac:chgData name="Patricia Boese" userId="339ef035-da3e-41a2-a4b8-ab838aad49e5" providerId="ADAL" clId="{B273CE6C-CD91-4F27-90E4-436F29F825CE}" dt="2020-09-27T17:51:23.238" v="2745" actId="20577"/>
          <ac:spMkLst>
            <pc:docMk/>
            <pc:sldMk cId="2382525296" sldId="1533"/>
            <ac:spMk id="2" creationId="{EC9BA2F1-D2C9-4A6D-98A5-71A36DAC2789}"/>
          </ac:spMkLst>
        </pc:spChg>
        <pc:spChg chg="mod">
          <ac:chgData name="Patricia Boese" userId="339ef035-da3e-41a2-a4b8-ab838aad49e5" providerId="ADAL" clId="{B273CE6C-CD91-4F27-90E4-436F29F825CE}" dt="2020-09-27T17:50:59.179" v="2742"/>
          <ac:spMkLst>
            <pc:docMk/>
            <pc:sldMk cId="2382525296" sldId="1533"/>
            <ac:spMk id="4" creationId="{D06D15B3-3B0C-4346-83AB-A359CE9B8994}"/>
          </ac:spMkLst>
        </pc:spChg>
        <pc:spChg chg="add mod">
          <ac:chgData name="Patricia Boese" userId="339ef035-da3e-41a2-a4b8-ab838aad49e5" providerId="ADAL" clId="{B273CE6C-CD91-4F27-90E4-436F29F825CE}" dt="2020-09-27T17:54:45.390" v="2762" actId="1076"/>
          <ac:spMkLst>
            <pc:docMk/>
            <pc:sldMk cId="2382525296" sldId="1533"/>
            <ac:spMk id="6" creationId="{CCFE1976-95E7-4D2D-8E34-77D7C1693FB3}"/>
          </ac:spMkLst>
        </pc:spChg>
      </pc:sldChg>
      <pc:sldChg chg="addSp delSp modSp new mod modClrScheme chgLayout">
        <pc:chgData name="Patricia Boese" userId="339ef035-da3e-41a2-a4b8-ab838aad49e5" providerId="ADAL" clId="{B273CE6C-CD91-4F27-90E4-436F29F825CE}" dt="2020-10-03T20:39:12.260" v="5266" actId="113"/>
        <pc:sldMkLst>
          <pc:docMk/>
          <pc:sldMk cId="512659608" sldId="1534"/>
        </pc:sldMkLst>
        <pc:spChg chg="del mod ord">
          <ac:chgData name="Patricia Boese" userId="339ef035-da3e-41a2-a4b8-ab838aad49e5" providerId="ADAL" clId="{B273CE6C-CD91-4F27-90E4-436F29F825CE}" dt="2020-09-27T17:55:01.132" v="2764" actId="700"/>
          <ac:spMkLst>
            <pc:docMk/>
            <pc:sldMk cId="512659608" sldId="1534"/>
            <ac:spMk id="2" creationId="{19B276F3-F2FB-41B0-A691-41402AEDDD1B}"/>
          </ac:spMkLst>
        </pc:spChg>
        <pc:spChg chg="mod ord">
          <ac:chgData name="Patricia Boese" userId="339ef035-da3e-41a2-a4b8-ab838aad49e5" providerId="ADAL" clId="{B273CE6C-CD91-4F27-90E4-436F29F825CE}" dt="2020-09-27T17:55:01.132" v="2764" actId="700"/>
          <ac:spMkLst>
            <pc:docMk/>
            <pc:sldMk cId="512659608" sldId="1534"/>
            <ac:spMk id="3" creationId="{A8B9A15B-EC36-437D-95CA-572D9219CACF}"/>
          </ac:spMkLst>
        </pc:spChg>
        <pc:spChg chg="del">
          <ac:chgData name="Patricia Boese" userId="339ef035-da3e-41a2-a4b8-ab838aad49e5" providerId="ADAL" clId="{B273CE6C-CD91-4F27-90E4-436F29F825CE}" dt="2020-09-27T17:55:01.132" v="2764" actId="700"/>
          <ac:spMkLst>
            <pc:docMk/>
            <pc:sldMk cId="512659608" sldId="1534"/>
            <ac:spMk id="4" creationId="{237AAD0C-85A7-4AD0-A002-E00A7225577F}"/>
          </ac:spMkLst>
        </pc:spChg>
        <pc:spChg chg="mod ord">
          <ac:chgData name="Patricia Boese" userId="339ef035-da3e-41a2-a4b8-ab838aad49e5" providerId="ADAL" clId="{B273CE6C-CD91-4F27-90E4-436F29F825CE}" dt="2020-09-27T17:55:01.132" v="2764" actId="700"/>
          <ac:spMkLst>
            <pc:docMk/>
            <pc:sldMk cId="512659608" sldId="1534"/>
            <ac:spMk id="5" creationId="{76792B60-DD3C-4411-98A4-D3E8CA467FF6}"/>
          </ac:spMkLst>
        </pc:spChg>
        <pc:spChg chg="add mod ord">
          <ac:chgData name="Patricia Boese" userId="339ef035-da3e-41a2-a4b8-ab838aad49e5" providerId="ADAL" clId="{B273CE6C-CD91-4F27-90E4-436F29F825CE}" dt="2020-10-03T20:39:12.260" v="5266" actId="113"/>
          <ac:spMkLst>
            <pc:docMk/>
            <pc:sldMk cId="512659608" sldId="1534"/>
            <ac:spMk id="6" creationId="{44EF67C5-4349-479B-8561-6608D3EC8640}"/>
          </ac:spMkLst>
        </pc:spChg>
        <pc:spChg chg="add mod">
          <ac:chgData name="Patricia Boese" userId="339ef035-da3e-41a2-a4b8-ab838aad49e5" providerId="ADAL" clId="{B273CE6C-CD91-4F27-90E4-436F29F825CE}" dt="2020-09-27T17:58:08.769" v="2807" actId="255"/>
          <ac:spMkLst>
            <pc:docMk/>
            <pc:sldMk cId="512659608" sldId="1534"/>
            <ac:spMk id="7" creationId="{D78EAF6B-FD7E-4D16-9BB6-29A7E3E35D7D}"/>
          </ac:spMkLst>
        </pc:spChg>
        <pc:spChg chg="add mod">
          <ac:chgData name="Patricia Boese" userId="339ef035-da3e-41a2-a4b8-ab838aad49e5" providerId="ADAL" clId="{B273CE6C-CD91-4F27-90E4-436F29F825CE}" dt="2020-09-27T17:58:36.822" v="2830" actId="1037"/>
          <ac:spMkLst>
            <pc:docMk/>
            <pc:sldMk cId="512659608" sldId="1534"/>
            <ac:spMk id="9" creationId="{8390E765-D76A-43E8-8BB1-78B40F11CB47}"/>
          </ac:spMkLst>
        </pc:spChg>
      </pc:sldChg>
      <pc:sldChg chg="modSp new mod">
        <pc:chgData name="Patricia Boese" userId="339ef035-da3e-41a2-a4b8-ab838aad49e5" providerId="ADAL" clId="{B273CE6C-CD91-4F27-90E4-436F29F825CE}" dt="2020-09-27T17:59:12.842" v="2837" actId="1036"/>
        <pc:sldMkLst>
          <pc:docMk/>
          <pc:sldMk cId="3216359981" sldId="1535"/>
        </pc:sldMkLst>
        <pc:spChg chg="mod">
          <ac:chgData name="Patricia Boese" userId="339ef035-da3e-41a2-a4b8-ab838aad49e5" providerId="ADAL" clId="{B273CE6C-CD91-4F27-90E4-436F29F825CE}" dt="2020-09-27T17:59:12.842" v="2837" actId="1036"/>
          <ac:spMkLst>
            <pc:docMk/>
            <pc:sldMk cId="3216359981" sldId="1535"/>
            <ac:spMk id="4" creationId="{868BA3F7-7E9A-464E-9DA7-75B1DB37776F}"/>
          </ac:spMkLst>
        </pc:spChg>
      </pc:sldChg>
      <pc:sldChg chg="new del">
        <pc:chgData name="Patricia Boese" userId="339ef035-da3e-41a2-a4b8-ab838aad49e5" providerId="ADAL" clId="{B273CE6C-CD91-4F27-90E4-436F29F825CE}" dt="2020-09-27T17:55:38.303" v="2769" actId="47"/>
        <pc:sldMkLst>
          <pc:docMk/>
          <pc:sldMk cId="3425693631" sldId="1535"/>
        </pc:sldMkLst>
      </pc:sldChg>
      <pc:sldChg chg="addSp delSp modSp new mod modClrScheme chgLayout">
        <pc:chgData name="Patricia Boese" userId="339ef035-da3e-41a2-a4b8-ab838aad49e5" providerId="ADAL" clId="{B273CE6C-CD91-4F27-90E4-436F29F825CE}" dt="2020-09-27T18:00:08.305" v="2876" actId="1036"/>
        <pc:sldMkLst>
          <pc:docMk/>
          <pc:sldMk cId="1476332725" sldId="1536"/>
        </pc:sldMkLst>
        <pc:spChg chg="mod ord">
          <ac:chgData name="Patricia Boese" userId="339ef035-da3e-41a2-a4b8-ab838aad49e5" providerId="ADAL" clId="{B273CE6C-CD91-4F27-90E4-436F29F825CE}" dt="2020-09-27T17:59:27.037" v="2839" actId="700"/>
          <ac:spMkLst>
            <pc:docMk/>
            <pc:sldMk cId="1476332725" sldId="1536"/>
            <ac:spMk id="2" creationId="{55ADF711-3C10-4659-93E0-522AA66E1DDA}"/>
          </ac:spMkLst>
        </pc:spChg>
        <pc:spChg chg="del mod ord">
          <ac:chgData name="Patricia Boese" userId="339ef035-da3e-41a2-a4b8-ab838aad49e5" providerId="ADAL" clId="{B273CE6C-CD91-4F27-90E4-436F29F825CE}" dt="2020-09-27T17:59:27.037" v="2839" actId="700"/>
          <ac:spMkLst>
            <pc:docMk/>
            <pc:sldMk cId="1476332725" sldId="1536"/>
            <ac:spMk id="3" creationId="{92F36CD4-7400-4C2A-A460-45F459F06F76}"/>
          </ac:spMkLst>
        </pc:spChg>
        <pc:spChg chg="del">
          <ac:chgData name="Patricia Boese" userId="339ef035-da3e-41a2-a4b8-ab838aad49e5" providerId="ADAL" clId="{B273CE6C-CD91-4F27-90E4-436F29F825CE}" dt="2020-09-27T17:59:27.037" v="2839" actId="700"/>
          <ac:spMkLst>
            <pc:docMk/>
            <pc:sldMk cId="1476332725" sldId="1536"/>
            <ac:spMk id="4" creationId="{0B3D5F4A-56B9-4EBF-892C-7D1F047CEDEE}"/>
          </ac:spMkLst>
        </pc:spChg>
        <pc:spChg chg="del">
          <ac:chgData name="Patricia Boese" userId="339ef035-da3e-41a2-a4b8-ab838aad49e5" providerId="ADAL" clId="{B273CE6C-CD91-4F27-90E4-436F29F825CE}" dt="2020-09-27T17:59:27.037" v="2839" actId="700"/>
          <ac:spMkLst>
            <pc:docMk/>
            <pc:sldMk cId="1476332725" sldId="1536"/>
            <ac:spMk id="5" creationId="{3DFA9BB5-D59F-4567-ABC0-93DED578EA25}"/>
          </ac:spMkLst>
        </pc:spChg>
        <pc:spChg chg="del">
          <ac:chgData name="Patricia Boese" userId="339ef035-da3e-41a2-a4b8-ab838aad49e5" providerId="ADAL" clId="{B273CE6C-CD91-4F27-90E4-436F29F825CE}" dt="2020-09-27T17:59:27.037" v="2839" actId="700"/>
          <ac:spMkLst>
            <pc:docMk/>
            <pc:sldMk cId="1476332725" sldId="1536"/>
            <ac:spMk id="6" creationId="{34ED4C34-7381-419F-8F2C-1AE5B8ED555B}"/>
          </ac:spMkLst>
        </pc:spChg>
        <pc:spChg chg="mod ord">
          <ac:chgData name="Patricia Boese" userId="339ef035-da3e-41a2-a4b8-ab838aad49e5" providerId="ADAL" clId="{B273CE6C-CD91-4F27-90E4-436F29F825CE}" dt="2020-09-27T17:59:27.037" v="2839" actId="700"/>
          <ac:spMkLst>
            <pc:docMk/>
            <pc:sldMk cId="1476332725" sldId="1536"/>
            <ac:spMk id="7" creationId="{CE7AFAFB-7C96-4528-8B35-70AF7BF48251}"/>
          </ac:spMkLst>
        </pc:spChg>
        <pc:spChg chg="add mod ord">
          <ac:chgData name="Patricia Boese" userId="339ef035-da3e-41a2-a4b8-ab838aad49e5" providerId="ADAL" clId="{B273CE6C-CD91-4F27-90E4-436F29F825CE}" dt="2020-09-27T18:00:08.305" v="2876" actId="1036"/>
          <ac:spMkLst>
            <pc:docMk/>
            <pc:sldMk cId="1476332725" sldId="1536"/>
            <ac:spMk id="8" creationId="{76E65E63-934E-4DBE-B914-B6791301F342}"/>
          </ac:spMkLst>
        </pc:spChg>
      </pc:sldChg>
      <pc:sldChg chg="modSp new mod">
        <pc:chgData name="Patricia Boese" userId="339ef035-da3e-41a2-a4b8-ab838aad49e5" providerId="ADAL" clId="{B273CE6C-CD91-4F27-90E4-436F29F825CE}" dt="2020-09-27T18:00:39.470" v="2898" actId="1035"/>
        <pc:sldMkLst>
          <pc:docMk/>
          <pc:sldMk cId="3762870879" sldId="1537"/>
        </pc:sldMkLst>
        <pc:spChg chg="mod">
          <ac:chgData name="Patricia Boese" userId="339ef035-da3e-41a2-a4b8-ab838aad49e5" providerId="ADAL" clId="{B273CE6C-CD91-4F27-90E4-436F29F825CE}" dt="2020-09-27T18:00:39.470" v="2898" actId="1035"/>
          <ac:spMkLst>
            <pc:docMk/>
            <pc:sldMk cId="3762870879" sldId="1537"/>
            <ac:spMk id="4" creationId="{D75E407B-9F3D-4879-918A-D30054F1AFEB}"/>
          </ac:spMkLst>
        </pc:spChg>
      </pc:sldChg>
      <pc:sldChg chg="modSp new mod">
        <pc:chgData name="Patricia Boese" userId="339ef035-da3e-41a2-a4b8-ab838aad49e5" providerId="ADAL" clId="{B273CE6C-CD91-4F27-90E4-436F29F825CE}" dt="2020-10-03T20:40:04.716" v="5267" actId="6549"/>
        <pc:sldMkLst>
          <pc:docMk/>
          <pc:sldMk cId="2315375076" sldId="1538"/>
        </pc:sldMkLst>
        <pc:spChg chg="mod">
          <ac:chgData name="Patricia Boese" userId="339ef035-da3e-41a2-a4b8-ab838aad49e5" providerId="ADAL" clId="{B273CE6C-CD91-4F27-90E4-436F29F825CE}" dt="2020-10-03T20:40:04.716" v="5267" actId="6549"/>
          <ac:spMkLst>
            <pc:docMk/>
            <pc:sldMk cId="2315375076" sldId="1538"/>
            <ac:spMk id="2" creationId="{4303D7BF-7B56-4D45-A038-B65998742A25}"/>
          </ac:spMkLst>
        </pc:spChg>
        <pc:spChg chg="mod">
          <ac:chgData name="Patricia Boese" userId="339ef035-da3e-41a2-a4b8-ab838aad49e5" providerId="ADAL" clId="{B273CE6C-CD91-4F27-90E4-436F29F825CE}" dt="2020-09-27T18:00:54.080" v="2907" actId="20577"/>
          <ac:spMkLst>
            <pc:docMk/>
            <pc:sldMk cId="2315375076" sldId="1538"/>
            <ac:spMk id="4" creationId="{D710F9EC-6DA7-4A4C-B0FE-5DD586724560}"/>
          </ac:spMkLst>
        </pc:spChg>
      </pc:sldChg>
      <pc:sldChg chg="addSp modSp new mod modAnim">
        <pc:chgData name="Patricia Boese" userId="339ef035-da3e-41a2-a4b8-ab838aad49e5" providerId="ADAL" clId="{B273CE6C-CD91-4F27-90E4-436F29F825CE}" dt="2020-10-03T20:41:30.237" v="5274"/>
        <pc:sldMkLst>
          <pc:docMk/>
          <pc:sldMk cId="420949585" sldId="1539"/>
        </pc:sldMkLst>
        <pc:spChg chg="mod">
          <ac:chgData name="Patricia Boese" userId="339ef035-da3e-41a2-a4b8-ab838aad49e5" providerId="ADAL" clId="{B273CE6C-CD91-4F27-90E4-436F29F825CE}" dt="2020-09-27T18:04:12.207" v="3009" actId="20577"/>
          <ac:spMkLst>
            <pc:docMk/>
            <pc:sldMk cId="420949585" sldId="1539"/>
            <ac:spMk id="2" creationId="{F0AB0217-56FC-445A-8FD7-E158CF795C00}"/>
          </ac:spMkLst>
        </pc:spChg>
        <pc:spChg chg="add mod">
          <ac:chgData name="Patricia Boese" userId="339ef035-da3e-41a2-a4b8-ab838aad49e5" providerId="ADAL" clId="{B273CE6C-CD91-4F27-90E4-436F29F825CE}" dt="2020-10-03T20:41:27.186" v="5273" actId="255"/>
          <ac:spMkLst>
            <pc:docMk/>
            <pc:sldMk cId="420949585" sldId="1539"/>
            <ac:spMk id="5" creationId="{EC2F8B1F-1213-418A-B435-259A505446CE}"/>
          </ac:spMkLst>
        </pc:spChg>
      </pc:sldChg>
      <pc:sldChg chg="modSp new del mod">
        <pc:chgData name="Patricia Boese" userId="339ef035-da3e-41a2-a4b8-ab838aad49e5" providerId="ADAL" clId="{B273CE6C-CD91-4F27-90E4-436F29F825CE}" dt="2020-10-03T20:41:45.057" v="5275" actId="47"/>
        <pc:sldMkLst>
          <pc:docMk/>
          <pc:sldMk cId="3630912330" sldId="1540"/>
        </pc:sldMkLst>
        <pc:spChg chg="mod">
          <ac:chgData name="Patricia Boese" userId="339ef035-da3e-41a2-a4b8-ab838aad49e5" providerId="ADAL" clId="{B273CE6C-CD91-4F27-90E4-436F29F825CE}" dt="2020-10-03T20:41:08.869" v="5268" actId="1076"/>
          <ac:spMkLst>
            <pc:docMk/>
            <pc:sldMk cId="3630912330" sldId="1540"/>
            <ac:spMk id="4" creationId="{51D6378B-0077-4067-B8BD-745BF528DCA3}"/>
          </ac:spMkLst>
        </pc:spChg>
      </pc:sldChg>
      <pc:sldChg chg="addSp modSp new mod modClrScheme chgLayout">
        <pc:chgData name="Patricia Boese" userId="339ef035-da3e-41a2-a4b8-ab838aad49e5" providerId="ADAL" clId="{B273CE6C-CD91-4F27-90E4-436F29F825CE}" dt="2020-10-03T20:41:54.257" v="5276" actId="113"/>
        <pc:sldMkLst>
          <pc:docMk/>
          <pc:sldMk cId="2701472335" sldId="1541"/>
        </pc:sldMkLst>
        <pc:spChg chg="mod ord">
          <ac:chgData name="Patricia Boese" userId="339ef035-da3e-41a2-a4b8-ab838aad49e5" providerId="ADAL" clId="{B273CE6C-CD91-4F27-90E4-436F29F825CE}" dt="2020-10-03T20:41:54.257" v="5276" actId="113"/>
          <ac:spMkLst>
            <pc:docMk/>
            <pc:sldMk cId="2701472335" sldId="1541"/>
            <ac:spMk id="2" creationId="{D76BE5D6-E666-447D-B657-08C0D1BCACFD}"/>
          </ac:spMkLst>
        </pc:spChg>
        <pc:spChg chg="mod ord">
          <ac:chgData name="Patricia Boese" userId="339ef035-da3e-41a2-a4b8-ab838aad49e5" providerId="ADAL" clId="{B273CE6C-CD91-4F27-90E4-436F29F825CE}" dt="2020-09-27T18:04:47.311" v="3014" actId="700"/>
          <ac:spMkLst>
            <pc:docMk/>
            <pc:sldMk cId="2701472335" sldId="1541"/>
            <ac:spMk id="3" creationId="{1465A5F6-EA78-4291-A3AF-1A15E3B82E6C}"/>
          </ac:spMkLst>
        </pc:spChg>
        <pc:spChg chg="mod ord">
          <ac:chgData name="Patricia Boese" userId="339ef035-da3e-41a2-a4b8-ab838aad49e5" providerId="ADAL" clId="{B273CE6C-CD91-4F27-90E4-436F29F825CE}" dt="2020-09-27T18:04:47.311" v="3014" actId="700"/>
          <ac:spMkLst>
            <pc:docMk/>
            <pc:sldMk cId="2701472335" sldId="1541"/>
            <ac:spMk id="4" creationId="{AEB86946-4BD0-4397-A3D9-94415428E2DA}"/>
          </ac:spMkLst>
        </pc:spChg>
        <pc:spChg chg="add mod ord">
          <ac:chgData name="Patricia Boese" userId="339ef035-da3e-41a2-a4b8-ab838aad49e5" providerId="ADAL" clId="{B273CE6C-CD91-4F27-90E4-436F29F825CE}" dt="2020-09-27T18:04:56.298" v="3017"/>
          <ac:spMkLst>
            <pc:docMk/>
            <pc:sldMk cId="2701472335" sldId="1541"/>
            <ac:spMk id="5" creationId="{B35E8B92-907B-4662-92ED-B84E3EF17206}"/>
          </ac:spMkLst>
        </pc:spChg>
      </pc:sldChg>
      <pc:sldChg chg="modSp new mod">
        <pc:chgData name="Patricia Boese" userId="339ef035-da3e-41a2-a4b8-ab838aad49e5" providerId="ADAL" clId="{B273CE6C-CD91-4F27-90E4-436F29F825CE}" dt="2020-09-27T18:06:23.574" v="3024" actId="1036"/>
        <pc:sldMkLst>
          <pc:docMk/>
          <pc:sldMk cId="1292670550" sldId="1542"/>
        </pc:sldMkLst>
        <pc:spChg chg="mod">
          <ac:chgData name="Patricia Boese" userId="339ef035-da3e-41a2-a4b8-ab838aad49e5" providerId="ADAL" clId="{B273CE6C-CD91-4F27-90E4-436F29F825CE}" dt="2020-09-27T18:06:23.574" v="3024" actId="1036"/>
          <ac:spMkLst>
            <pc:docMk/>
            <pc:sldMk cId="1292670550" sldId="1542"/>
            <ac:spMk id="4" creationId="{842E4099-5380-48C9-A9BF-C9EE9EB1BA6E}"/>
          </ac:spMkLst>
        </pc:spChg>
      </pc:sldChg>
      <pc:sldChg chg="modSp new mod">
        <pc:chgData name="Patricia Boese" userId="339ef035-da3e-41a2-a4b8-ab838aad49e5" providerId="ADAL" clId="{B273CE6C-CD91-4F27-90E4-436F29F825CE}" dt="2020-10-03T20:42:11.883" v="5277" actId="113"/>
        <pc:sldMkLst>
          <pc:docMk/>
          <pc:sldMk cId="29560431" sldId="1543"/>
        </pc:sldMkLst>
        <pc:spChg chg="mod">
          <ac:chgData name="Patricia Boese" userId="339ef035-da3e-41a2-a4b8-ab838aad49e5" providerId="ADAL" clId="{B273CE6C-CD91-4F27-90E4-436F29F825CE}" dt="2020-10-03T20:42:11.883" v="5277" actId="113"/>
          <ac:spMkLst>
            <pc:docMk/>
            <pc:sldMk cId="29560431" sldId="1543"/>
            <ac:spMk id="2" creationId="{22E105C4-9DF6-48BC-AB42-401B567CDF83}"/>
          </ac:spMkLst>
        </pc:spChg>
      </pc:sldChg>
      <pc:sldChg chg="modSp new mod">
        <pc:chgData name="Patricia Boese" userId="339ef035-da3e-41a2-a4b8-ab838aad49e5" providerId="ADAL" clId="{B273CE6C-CD91-4F27-90E4-436F29F825CE}" dt="2020-10-03T20:42:48.111" v="5284" actId="14100"/>
        <pc:sldMkLst>
          <pc:docMk/>
          <pc:sldMk cId="1132937057" sldId="1544"/>
        </pc:sldMkLst>
        <pc:spChg chg="mod">
          <ac:chgData name="Patricia Boese" userId="339ef035-da3e-41a2-a4b8-ab838aad49e5" providerId="ADAL" clId="{B273CE6C-CD91-4F27-90E4-436F29F825CE}" dt="2020-10-03T20:42:48.111" v="5284" actId="14100"/>
          <ac:spMkLst>
            <pc:docMk/>
            <pc:sldMk cId="1132937057" sldId="1544"/>
            <ac:spMk id="4" creationId="{D7B0518C-65A8-4FE2-9C3B-BE5948C35F91}"/>
          </ac:spMkLst>
        </pc:spChg>
      </pc:sldChg>
      <pc:sldChg chg="modSp new mod">
        <pc:chgData name="Patricia Boese" userId="339ef035-da3e-41a2-a4b8-ab838aad49e5" providerId="ADAL" clId="{B273CE6C-CD91-4F27-90E4-436F29F825CE}" dt="2020-10-03T20:42:59.307" v="5285" actId="1076"/>
        <pc:sldMkLst>
          <pc:docMk/>
          <pc:sldMk cId="1871889759" sldId="1545"/>
        </pc:sldMkLst>
        <pc:spChg chg="mod">
          <ac:chgData name="Patricia Boese" userId="339ef035-da3e-41a2-a4b8-ab838aad49e5" providerId="ADAL" clId="{B273CE6C-CD91-4F27-90E4-436F29F825CE}" dt="2020-10-03T20:42:59.307" v="5285" actId="1076"/>
          <ac:spMkLst>
            <pc:docMk/>
            <pc:sldMk cId="1871889759" sldId="1545"/>
            <ac:spMk id="4" creationId="{8FBD15FE-2178-475D-B4BB-2A6BE12FBF2F}"/>
          </ac:spMkLst>
        </pc:spChg>
      </pc:sldChg>
      <pc:sldChg chg="modSp new mod">
        <pc:chgData name="Patricia Boese" userId="339ef035-da3e-41a2-a4b8-ab838aad49e5" providerId="ADAL" clId="{B273CE6C-CD91-4F27-90E4-436F29F825CE}" dt="2020-09-27T18:08:54.758" v="3136" actId="20577"/>
        <pc:sldMkLst>
          <pc:docMk/>
          <pc:sldMk cId="1611586801" sldId="1546"/>
        </pc:sldMkLst>
        <pc:spChg chg="mod">
          <ac:chgData name="Patricia Boese" userId="339ef035-da3e-41a2-a4b8-ab838aad49e5" providerId="ADAL" clId="{B273CE6C-CD91-4F27-90E4-436F29F825CE}" dt="2020-09-27T18:08:54.758" v="3136" actId="20577"/>
          <ac:spMkLst>
            <pc:docMk/>
            <pc:sldMk cId="1611586801" sldId="1546"/>
            <ac:spMk id="4" creationId="{E325C6D4-D069-46A9-9852-ADDF91216D31}"/>
          </ac:spMkLst>
        </pc:spChg>
      </pc:sldChg>
      <pc:sldChg chg="addSp delSp modSp new mod addCm modCm">
        <pc:chgData name="Patricia Boese" userId="339ef035-da3e-41a2-a4b8-ab838aad49e5" providerId="ADAL" clId="{B273CE6C-CD91-4F27-90E4-436F29F825CE}" dt="2020-10-03T20:44:27.939" v="5292"/>
        <pc:sldMkLst>
          <pc:docMk/>
          <pc:sldMk cId="2356150205" sldId="1547"/>
        </pc:sldMkLst>
        <pc:spChg chg="mod">
          <ac:chgData name="Patricia Boese" userId="339ef035-da3e-41a2-a4b8-ab838aad49e5" providerId="ADAL" clId="{B273CE6C-CD91-4F27-90E4-436F29F825CE}" dt="2020-10-03T20:44:04.384" v="5291" actId="20577"/>
          <ac:spMkLst>
            <pc:docMk/>
            <pc:sldMk cId="2356150205" sldId="1547"/>
            <ac:spMk id="2" creationId="{6927FF1D-0005-41CE-996F-3C2F5A401951}"/>
          </ac:spMkLst>
        </pc:spChg>
        <pc:picChg chg="add del mod">
          <ac:chgData name="Patricia Boese" userId="339ef035-da3e-41a2-a4b8-ab838aad49e5" providerId="ADAL" clId="{B273CE6C-CD91-4F27-90E4-436F29F825CE}" dt="2020-09-27T18:21:58.741" v="3202" actId="478"/>
          <ac:picMkLst>
            <pc:docMk/>
            <pc:sldMk cId="2356150205" sldId="1547"/>
            <ac:picMk id="6" creationId="{57C866FD-1BB1-45E5-9E66-C80DE389362E}"/>
          </ac:picMkLst>
        </pc:picChg>
        <pc:picChg chg="add mod">
          <ac:chgData name="Patricia Boese" userId="339ef035-da3e-41a2-a4b8-ab838aad49e5" providerId="ADAL" clId="{B273CE6C-CD91-4F27-90E4-436F29F825CE}" dt="2020-09-27T18:22:04.631" v="3204" actId="1076"/>
          <ac:picMkLst>
            <pc:docMk/>
            <pc:sldMk cId="2356150205" sldId="1547"/>
            <ac:picMk id="8" creationId="{4150ED55-547A-4ADE-B687-8AB6086B006C}"/>
          </ac:picMkLst>
        </pc:picChg>
        <pc:picChg chg="add mod">
          <ac:chgData name="Patricia Boese" userId="339ef035-da3e-41a2-a4b8-ab838aad49e5" providerId="ADAL" clId="{B273CE6C-CD91-4F27-90E4-436F29F825CE}" dt="2020-09-27T18:23:24.271" v="3216" actId="14100"/>
          <ac:picMkLst>
            <pc:docMk/>
            <pc:sldMk cId="2356150205" sldId="1547"/>
            <ac:picMk id="10" creationId="{7E39F96A-148A-48AB-8188-2BAD92C3E7EC}"/>
          </ac:picMkLst>
        </pc:picChg>
      </pc:sldChg>
      <pc:sldChg chg="addSp delSp modSp new mod addCm modCm">
        <pc:chgData name="Patricia Boese" userId="339ef035-da3e-41a2-a4b8-ab838aad49e5" providerId="ADAL" clId="{B273CE6C-CD91-4F27-90E4-436F29F825CE}" dt="2020-10-03T20:44:34.384" v="5294"/>
        <pc:sldMkLst>
          <pc:docMk/>
          <pc:sldMk cId="1420536706" sldId="1548"/>
        </pc:sldMkLst>
        <pc:spChg chg="mod">
          <ac:chgData name="Patricia Boese" userId="339ef035-da3e-41a2-a4b8-ab838aad49e5" providerId="ADAL" clId="{B273CE6C-CD91-4F27-90E4-436F29F825CE}" dt="2020-09-27T18:26:33.545" v="3258" actId="1035"/>
          <ac:spMkLst>
            <pc:docMk/>
            <pc:sldMk cId="1420536706" sldId="1548"/>
            <ac:spMk id="3" creationId="{541AFFFA-2230-4E87-9E8C-AD8B76488E55}"/>
          </ac:spMkLst>
        </pc:spChg>
        <pc:spChg chg="del">
          <ac:chgData name="Patricia Boese" userId="339ef035-da3e-41a2-a4b8-ab838aad49e5" providerId="ADAL" clId="{B273CE6C-CD91-4F27-90E4-436F29F825CE}" dt="2020-09-27T18:25:50.912" v="3218" actId="478"/>
          <ac:spMkLst>
            <pc:docMk/>
            <pc:sldMk cId="1420536706" sldId="1548"/>
            <ac:spMk id="4" creationId="{9EED4635-ABB2-42D4-BBE9-5ED2A7E988A3}"/>
          </ac:spMkLst>
        </pc:spChg>
        <pc:picChg chg="add mod">
          <ac:chgData name="Patricia Boese" userId="339ef035-da3e-41a2-a4b8-ab838aad49e5" providerId="ADAL" clId="{B273CE6C-CD91-4F27-90E4-436F29F825CE}" dt="2020-09-27T18:25:59.537" v="3222" actId="1036"/>
          <ac:picMkLst>
            <pc:docMk/>
            <pc:sldMk cId="1420536706" sldId="1548"/>
            <ac:picMk id="7" creationId="{83BEE866-3F52-42DC-BA18-4FD93A1DC2F4}"/>
          </ac:picMkLst>
        </pc:picChg>
      </pc:sldChg>
      <pc:sldChg chg="modSp add mod addCm modCm">
        <pc:chgData name="Patricia Boese" userId="339ef035-da3e-41a2-a4b8-ab838aad49e5" providerId="ADAL" clId="{B273CE6C-CD91-4F27-90E4-436F29F825CE}" dt="2020-10-03T20:52:33.031" v="5324"/>
        <pc:sldMkLst>
          <pc:docMk/>
          <pc:sldMk cId="2091928601" sldId="1549"/>
        </pc:sldMkLst>
        <pc:spChg chg="mod">
          <ac:chgData name="Patricia Boese" userId="339ef035-da3e-41a2-a4b8-ab838aad49e5" providerId="ADAL" clId="{B273CE6C-CD91-4F27-90E4-436F29F825CE}" dt="2020-09-27T18:27:52.556" v="3285" actId="1036"/>
          <ac:spMkLst>
            <pc:docMk/>
            <pc:sldMk cId="2091928601" sldId="1549"/>
            <ac:spMk id="3" creationId="{541AFFFA-2230-4E87-9E8C-AD8B76488E55}"/>
          </ac:spMkLst>
        </pc:spChg>
      </pc:sldChg>
      <pc:sldChg chg="modSp new mod">
        <pc:chgData name="Patricia Boese" userId="339ef035-da3e-41a2-a4b8-ab838aad49e5" providerId="ADAL" clId="{B273CE6C-CD91-4F27-90E4-436F29F825CE}" dt="2020-09-27T18:29:08.581" v="3306" actId="1035"/>
        <pc:sldMkLst>
          <pc:docMk/>
          <pc:sldMk cId="2983708982" sldId="1550"/>
        </pc:sldMkLst>
        <pc:spChg chg="mod">
          <ac:chgData name="Patricia Boese" userId="339ef035-da3e-41a2-a4b8-ab838aad49e5" providerId="ADAL" clId="{B273CE6C-CD91-4F27-90E4-436F29F825CE}" dt="2020-09-27T18:29:08.581" v="3306" actId="1035"/>
          <ac:spMkLst>
            <pc:docMk/>
            <pc:sldMk cId="2983708982" sldId="1550"/>
            <ac:spMk id="4" creationId="{41F10164-4356-45A9-8E6A-CC9A1C7083BB}"/>
          </ac:spMkLst>
        </pc:spChg>
      </pc:sldChg>
      <pc:sldChg chg="modSp new mod">
        <pc:chgData name="Patricia Boese" userId="339ef035-da3e-41a2-a4b8-ab838aad49e5" providerId="ADAL" clId="{B273CE6C-CD91-4F27-90E4-436F29F825CE}" dt="2020-10-03T20:47:46.534" v="5302" actId="113"/>
        <pc:sldMkLst>
          <pc:docMk/>
          <pc:sldMk cId="869541767" sldId="1551"/>
        </pc:sldMkLst>
        <pc:spChg chg="mod">
          <ac:chgData name="Patricia Boese" userId="339ef035-da3e-41a2-a4b8-ab838aad49e5" providerId="ADAL" clId="{B273CE6C-CD91-4F27-90E4-436F29F825CE}" dt="2020-10-03T20:47:46.534" v="5302" actId="113"/>
          <ac:spMkLst>
            <pc:docMk/>
            <pc:sldMk cId="869541767" sldId="1551"/>
            <ac:spMk id="2" creationId="{10785775-E3DF-4BE4-B517-C557C383BCE5}"/>
          </ac:spMkLst>
        </pc:spChg>
      </pc:sldChg>
      <pc:sldChg chg="addSp delSp modSp new mod addCm modCm">
        <pc:chgData name="Patricia Boese" userId="339ef035-da3e-41a2-a4b8-ab838aad49e5" providerId="ADAL" clId="{B273CE6C-CD91-4F27-90E4-436F29F825CE}" dt="2020-10-03T20:51:42.516" v="5304"/>
        <pc:sldMkLst>
          <pc:docMk/>
          <pc:sldMk cId="1590192819" sldId="1552"/>
        </pc:sldMkLst>
        <pc:picChg chg="add mod">
          <ac:chgData name="Patricia Boese" userId="339ef035-da3e-41a2-a4b8-ab838aad49e5" providerId="ADAL" clId="{B273CE6C-CD91-4F27-90E4-436F29F825CE}" dt="2020-09-27T19:01:23.668" v="3418" actId="1076"/>
          <ac:picMkLst>
            <pc:docMk/>
            <pc:sldMk cId="1590192819" sldId="1552"/>
            <ac:picMk id="3" creationId="{11AFE9CF-32CD-47DE-8ED1-D2D4A78AF4E2}"/>
          </ac:picMkLst>
        </pc:picChg>
        <pc:picChg chg="add del">
          <ac:chgData name="Patricia Boese" userId="339ef035-da3e-41a2-a4b8-ab838aad49e5" providerId="ADAL" clId="{B273CE6C-CD91-4F27-90E4-436F29F825CE}" dt="2020-09-27T18:58:12.444" v="3410" actId="478"/>
          <ac:picMkLst>
            <pc:docMk/>
            <pc:sldMk cId="1590192819" sldId="1552"/>
            <ac:picMk id="5" creationId="{E266B737-9ED6-472B-ADC1-8E59DAFEFAE6}"/>
          </ac:picMkLst>
        </pc:picChg>
      </pc:sldChg>
      <pc:sldChg chg="addSp modSp new mod addCm modCm">
        <pc:chgData name="Patricia Boese" userId="339ef035-da3e-41a2-a4b8-ab838aad49e5" providerId="ADAL" clId="{B273CE6C-CD91-4F27-90E4-436F29F825CE}" dt="2020-10-03T20:51:46.351" v="5306"/>
        <pc:sldMkLst>
          <pc:docMk/>
          <pc:sldMk cId="297895158" sldId="1553"/>
        </pc:sldMkLst>
        <pc:picChg chg="add mod">
          <ac:chgData name="Patricia Boese" userId="339ef035-da3e-41a2-a4b8-ab838aad49e5" providerId="ADAL" clId="{B273CE6C-CD91-4F27-90E4-436F29F825CE}" dt="2020-09-27T18:35:50.096" v="3331" actId="1076"/>
          <ac:picMkLst>
            <pc:docMk/>
            <pc:sldMk cId="297895158" sldId="1553"/>
            <ac:picMk id="3" creationId="{3DD0E786-86FD-440B-8780-99EC22B38572}"/>
          </ac:picMkLst>
        </pc:picChg>
        <pc:picChg chg="add mod">
          <ac:chgData name="Patricia Boese" userId="339ef035-da3e-41a2-a4b8-ab838aad49e5" providerId="ADAL" clId="{B273CE6C-CD91-4F27-90E4-436F29F825CE}" dt="2020-09-27T18:35:23.891" v="3323" actId="1076"/>
          <ac:picMkLst>
            <pc:docMk/>
            <pc:sldMk cId="297895158" sldId="1553"/>
            <ac:picMk id="5" creationId="{FFA4ED59-2FBB-4C9C-BB66-B99A69436853}"/>
          </ac:picMkLst>
        </pc:picChg>
      </pc:sldChg>
      <pc:sldChg chg="addSp modSp new mod addCm modCm">
        <pc:chgData name="Patricia Boese" userId="339ef035-da3e-41a2-a4b8-ab838aad49e5" providerId="ADAL" clId="{B273CE6C-CD91-4F27-90E4-436F29F825CE}" dt="2020-10-03T20:51:50.230" v="5308"/>
        <pc:sldMkLst>
          <pc:docMk/>
          <pc:sldMk cId="2112420375" sldId="1554"/>
        </pc:sldMkLst>
        <pc:picChg chg="add mod">
          <ac:chgData name="Patricia Boese" userId="339ef035-da3e-41a2-a4b8-ab838aad49e5" providerId="ADAL" clId="{B273CE6C-CD91-4F27-90E4-436F29F825CE}" dt="2020-09-27T18:38:02.637" v="3335" actId="1076"/>
          <ac:picMkLst>
            <pc:docMk/>
            <pc:sldMk cId="2112420375" sldId="1554"/>
            <ac:picMk id="3" creationId="{272BC9F0-816B-452A-A748-7FEEA19D8673}"/>
          </ac:picMkLst>
        </pc:picChg>
        <pc:picChg chg="add mod">
          <ac:chgData name="Patricia Boese" userId="339ef035-da3e-41a2-a4b8-ab838aad49e5" providerId="ADAL" clId="{B273CE6C-CD91-4F27-90E4-436F29F825CE}" dt="2020-09-27T18:39:18.767" v="3352" actId="1036"/>
          <ac:picMkLst>
            <pc:docMk/>
            <pc:sldMk cId="2112420375" sldId="1554"/>
            <ac:picMk id="5" creationId="{1D0E772D-13ED-40EE-898F-4A544F605DB8}"/>
          </ac:picMkLst>
        </pc:picChg>
        <pc:picChg chg="add mod">
          <ac:chgData name="Patricia Boese" userId="339ef035-da3e-41a2-a4b8-ab838aad49e5" providerId="ADAL" clId="{B273CE6C-CD91-4F27-90E4-436F29F825CE}" dt="2020-09-27T18:43:41.855" v="3360" actId="14100"/>
          <ac:picMkLst>
            <pc:docMk/>
            <pc:sldMk cId="2112420375" sldId="1554"/>
            <ac:picMk id="1026" creationId="{99EE54DF-856B-42EE-B480-E5746E97CB62}"/>
          </ac:picMkLst>
        </pc:picChg>
      </pc:sldChg>
      <pc:sldChg chg="addSp modSp new mod addCm modCm">
        <pc:chgData name="Patricia Boese" userId="339ef035-da3e-41a2-a4b8-ab838aad49e5" providerId="ADAL" clId="{B273CE6C-CD91-4F27-90E4-436F29F825CE}" dt="2020-10-03T20:51:54.321" v="5310"/>
        <pc:sldMkLst>
          <pc:docMk/>
          <pc:sldMk cId="2313096564" sldId="1555"/>
        </pc:sldMkLst>
        <pc:picChg chg="add mod">
          <ac:chgData name="Patricia Boese" userId="339ef035-da3e-41a2-a4b8-ab838aad49e5" providerId="ADAL" clId="{B273CE6C-CD91-4F27-90E4-436F29F825CE}" dt="2020-09-27T18:45:12.096" v="3384" actId="1038"/>
          <ac:picMkLst>
            <pc:docMk/>
            <pc:sldMk cId="2313096564" sldId="1555"/>
            <ac:picMk id="3" creationId="{5BE444A7-6017-4A0C-9CC1-EE960B89F724}"/>
          </ac:picMkLst>
        </pc:picChg>
        <pc:picChg chg="add mod">
          <ac:chgData name="Patricia Boese" userId="339ef035-da3e-41a2-a4b8-ab838aad49e5" providerId="ADAL" clId="{B273CE6C-CD91-4F27-90E4-436F29F825CE}" dt="2020-09-27T18:46:23.571" v="3389" actId="14100"/>
          <ac:picMkLst>
            <pc:docMk/>
            <pc:sldMk cId="2313096564" sldId="1555"/>
            <ac:picMk id="2050" creationId="{055BA4FF-78F7-4F1F-BB8C-AB07FB60EC48}"/>
          </ac:picMkLst>
        </pc:picChg>
      </pc:sldChg>
      <pc:sldChg chg="addSp delSp modSp new mod addCm modCm">
        <pc:chgData name="Patricia Boese" userId="339ef035-da3e-41a2-a4b8-ab838aad49e5" providerId="ADAL" clId="{B273CE6C-CD91-4F27-90E4-436F29F825CE}" dt="2020-10-03T20:51:59.685" v="5312"/>
        <pc:sldMkLst>
          <pc:docMk/>
          <pc:sldMk cId="4232871952" sldId="1556"/>
        </pc:sldMkLst>
        <pc:picChg chg="add del mod">
          <ac:chgData name="Patricia Boese" userId="339ef035-da3e-41a2-a4b8-ab838aad49e5" providerId="ADAL" clId="{B273CE6C-CD91-4F27-90E4-436F29F825CE}" dt="2020-09-27T18:53:51.219" v="3395" actId="478"/>
          <ac:picMkLst>
            <pc:docMk/>
            <pc:sldMk cId="4232871952" sldId="1556"/>
            <ac:picMk id="3" creationId="{1DE985D2-3DAA-495E-A014-1539737546E9}"/>
          </ac:picMkLst>
        </pc:picChg>
        <pc:picChg chg="add mod">
          <ac:chgData name="Patricia Boese" userId="339ef035-da3e-41a2-a4b8-ab838aad49e5" providerId="ADAL" clId="{B273CE6C-CD91-4F27-90E4-436F29F825CE}" dt="2020-09-27T18:54:39.631" v="3405" actId="1076"/>
          <ac:picMkLst>
            <pc:docMk/>
            <pc:sldMk cId="4232871952" sldId="1556"/>
            <ac:picMk id="5" creationId="{7B28057E-7611-4FFF-935E-3996F376C495}"/>
          </ac:picMkLst>
        </pc:picChg>
        <pc:picChg chg="add mod">
          <ac:chgData name="Patricia Boese" userId="339ef035-da3e-41a2-a4b8-ab838aad49e5" providerId="ADAL" clId="{B273CE6C-CD91-4F27-90E4-436F29F825CE}" dt="2020-09-27T18:54:31.254" v="3403" actId="1076"/>
          <ac:picMkLst>
            <pc:docMk/>
            <pc:sldMk cId="4232871952" sldId="1556"/>
            <ac:picMk id="7" creationId="{B600F75E-0A0A-4949-9FF2-A9BFFE202060}"/>
          </ac:picMkLst>
        </pc:picChg>
      </pc:sldChg>
      <pc:sldChg chg="modSp add mod ord addCm modCm">
        <pc:chgData name="Patricia Boese" userId="339ef035-da3e-41a2-a4b8-ab838aad49e5" providerId="ADAL" clId="{B273CE6C-CD91-4F27-90E4-436F29F825CE}" dt="2020-10-03T20:53:02.759" v="5330" actId="20577"/>
        <pc:sldMkLst>
          <pc:docMk/>
          <pc:sldMk cId="635727343" sldId="1557"/>
        </pc:sldMkLst>
        <pc:spChg chg="mod">
          <ac:chgData name="Patricia Boese" userId="339ef035-da3e-41a2-a4b8-ab838aad49e5" providerId="ADAL" clId="{B273CE6C-CD91-4F27-90E4-436F29F825CE}" dt="2020-10-03T20:53:02.759" v="5330" actId="20577"/>
          <ac:spMkLst>
            <pc:docMk/>
            <pc:sldMk cId="635727343" sldId="1557"/>
            <ac:spMk id="2" creationId="{6927FF1D-0005-41CE-996F-3C2F5A401951}"/>
          </ac:spMkLst>
        </pc:spChg>
      </pc:sldChg>
      <pc:sldChg chg="modSp new mod">
        <pc:chgData name="Patricia Boese" userId="339ef035-da3e-41a2-a4b8-ab838aad49e5" providerId="ADAL" clId="{B273CE6C-CD91-4F27-90E4-436F29F825CE}" dt="2020-10-03T20:53:22.498" v="5331" actId="113"/>
        <pc:sldMkLst>
          <pc:docMk/>
          <pc:sldMk cId="1425450984" sldId="1558"/>
        </pc:sldMkLst>
        <pc:spChg chg="mod">
          <ac:chgData name="Patricia Boese" userId="339ef035-da3e-41a2-a4b8-ab838aad49e5" providerId="ADAL" clId="{B273CE6C-CD91-4F27-90E4-436F29F825CE}" dt="2020-10-03T20:53:22.498" v="5331" actId="113"/>
          <ac:spMkLst>
            <pc:docMk/>
            <pc:sldMk cId="1425450984" sldId="1558"/>
            <ac:spMk id="2" creationId="{E61F3C76-03FB-45A1-85FE-822F8FF7DB95}"/>
          </ac:spMkLst>
        </pc:spChg>
      </pc:sldChg>
      <pc:sldChg chg="addSp delSp modSp add mod ord modClrScheme modAnim addCm modCm chgLayout">
        <pc:chgData name="Patricia Boese" userId="339ef035-da3e-41a2-a4b8-ab838aad49e5" providerId="ADAL" clId="{B273CE6C-CD91-4F27-90E4-436F29F825CE}" dt="2020-10-03T20:52:05.044" v="5314"/>
        <pc:sldMkLst>
          <pc:docMk/>
          <pc:sldMk cId="3351635804" sldId="1559"/>
        </pc:sldMkLst>
        <pc:spChg chg="add del mod ord">
          <ac:chgData name="Patricia Boese" userId="339ef035-da3e-41a2-a4b8-ab838aad49e5" providerId="ADAL" clId="{B273CE6C-CD91-4F27-90E4-436F29F825CE}" dt="2020-09-27T19:21:27.880" v="3657" actId="478"/>
          <ac:spMkLst>
            <pc:docMk/>
            <pc:sldMk cId="3351635804" sldId="1559"/>
            <ac:spMk id="2" creationId="{FB314769-60FF-4A5C-A681-8189D6FC6493}"/>
          </ac:spMkLst>
        </pc:spChg>
        <pc:spChg chg="add del mod">
          <ac:chgData name="Patricia Boese" userId="339ef035-da3e-41a2-a4b8-ab838aad49e5" providerId="ADAL" clId="{B273CE6C-CD91-4F27-90E4-436F29F825CE}" dt="2020-09-27T19:21:30.159" v="3658" actId="700"/>
          <ac:spMkLst>
            <pc:docMk/>
            <pc:sldMk cId="3351635804" sldId="1559"/>
            <ac:spMk id="7" creationId="{213253F1-5CD3-4AD1-B9CF-004FBD816EEA}"/>
          </ac:spMkLst>
        </pc:spChg>
        <pc:picChg chg="mod">
          <ac:chgData name="Patricia Boese" userId="339ef035-da3e-41a2-a4b8-ab838aad49e5" providerId="ADAL" clId="{B273CE6C-CD91-4F27-90E4-436F29F825CE}" dt="2020-09-27T19:21:54.158" v="3665" actId="1076"/>
          <ac:picMkLst>
            <pc:docMk/>
            <pc:sldMk cId="3351635804" sldId="1559"/>
            <ac:picMk id="3" creationId="{11AFE9CF-32CD-47DE-8ED1-D2D4A78AF4E2}"/>
          </ac:picMkLst>
        </pc:picChg>
        <pc:picChg chg="add mod">
          <ac:chgData name="Patricia Boese" userId="339ef035-da3e-41a2-a4b8-ab838aad49e5" providerId="ADAL" clId="{B273CE6C-CD91-4F27-90E4-436F29F825CE}" dt="2020-09-27T19:21:52.209" v="3664" actId="1076"/>
          <ac:picMkLst>
            <pc:docMk/>
            <pc:sldMk cId="3351635804" sldId="1559"/>
            <ac:picMk id="5" creationId="{E4436AF6-2500-4797-A9A0-E90D49F8A979}"/>
          </ac:picMkLst>
        </pc:picChg>
      </pc:sldChg>
      <pc:sldChg chg="add del">
        <pc:chgData name="Patricia Boese" userId="339ef035-da3e-41a2-a4b8-ab838aad49e5" providerId="ADAL" clId="{B273CE6C-CD91-4F27-90E4-436F29F825CE}" dt="2020-09-27T19:01:48.779" v="3423" actId="2696"/>
        <pc:sldMkLst>
          <pc:docMk/>
          <pc:sldMk cId="3580964615" sldId="1560"/>
        </pc:sldMkLst>
      </pc:sldChg>
      <pc:sldChg chg="addSp delSp modSp add mod modClrScheme modAnim addCm modCm chgLayout">
        <pc:chgData name="Patricia Boese" userId="339ef035-da3e-41a2-a4b8-ab838aad49e5" providerId="ADAL" clId="{B273CE6C-CD91-4F27-90E4-436F29F825CE}" dt="2020-10-03T20:52:09.483" v="5316"/>
        <pc:sldMkLst>
          <pc:docMk/>
          <pc:sldMk cId="3794335362" sldId="1560"/>
        </pc:sldMkLst>
        <pc:spChg chg="add del mod ord">
          <ac:chgData name="Patricia Boese" userId="339ef035-da3e-41a2-a4b8-ab838aad49e5" providerId="ADAL" clId="{B273CE6C-CD91-4F27-90E4-436F29F825CE}" dt="2020-09-27T19:21:20.631" v="3655" actId="478"/>
          <ac:spMkLst>
            <pc:docMk/>
            <pc:sldMk cId="3794335362" sldId="1560"/>
            <ac:spMk id="2" creationId="{AEE1C768-5C2D-41FD-8D58-F02A3F3BF51E}"/>
          </ac:spMkLst>
        </pc:spChg>
        <pc:spChg chg="add del mod">
          <ac:chgData name="Patricia Boese" userId="339ef035-da3e-41a2-a4b8-ab838aad49e5" providerId="ADAL" clId="{B273CE6C-CD91-4F27-90E4-436F29F825CE}" dt="2020-09-27T19:21:23.592" v="3656" actId="700"/>
          <ac:spMkLst>
            <pc:docMk/>
            <pc:sldMk cId="3794335362" sldId="1560"/>
            <ac:spMk id="14" creationId="{CF0B7613-CA14-4B20-9D84-0CD37A431048}"/>
          </ac:spMkLst>
        </pc:spChg>
        <pc:grpChg chg="add mod">
          <ac:chgData name="Patricia Boese" userId="339ef035-da3e-41a2-a4b8-ab838aad49e5" providerId="ADAL" clId="{B273CE6C-CD91-4F27-90E4-436F29F825CE}" dt="2020-09-27T19:22:24.937" v="3671" actId="14100"/>
          <ac:grpSpMkLst>
            <pc:docMk/>
            <pc:sldMk cId="3794335362" sldId="1560"/>
            <ac:grpSpMk id="15" creationId="{BDB3E636-91AF-4553-9C8D-E69460EA0A40}"/>
          </ac:grpSpMkLst>
        </pc:grpChg>
        <pc:picChg chg="del mod">
          <ac:chgData name="Patricia Boese" userId="339ef035-da3e-41a2-a4b8-ab838aad49e5" providerId="ADAL" clId="{B273CE6C-CD91-4F27-90E4-436F29F825CE}" dt="2020-09-27T19:06:06.843" v="3492" actId="478"/>
          <ac:picMkLst>
            <pc:docMk/>
            <pc:sldMk cId="3794335362" sldId="1560"/>
            <ac:picMk id="3" creationId="{3DD0E786-86FD-440B-8780-99EC22B38572}"/>
          </ac:picMkLst>
        </pc:picChg>
        <pc:picChg chg="del mod">
          <ac:chgData name="Patricia Boese" userId="339ef035-da3e-41a2-a4b8-ab838aad49e5" providerId="ADAL" clId="{B273CE6C-CD91-4F27-90E4-436F29F825CE}" dt="2020-09-27T19:06:08.451" v="3493" actId="478"/>
          <ac:picMkLst>
            <pc:docMk/>
            <pc:sldMk cId="3794335362" sldId="1560"/>
            <ac:picMk id="5" creationId="{FFA4ED59-2FBB-4C9C-BB66-B99A69436853}"/>
          </ac:picMkLst>
        </pc:picChg>
        <pc:picChg chg="add mod">
          <ac:chgData name="Patricia Boese" userId="339ef035-da3e-41a2-a4b8-ab838aad49e5" providerId="ADAL" clId="{B273CE6C-CD91-4F27-90E4-436F29F825CE}" dt="2020-09-27T19:22:02.876" v="3667" actId="14100"/>
          <ac:picMkLst>
            <pc:docMk/>
            <pc:sldMk cId="3794335362" sldId="1560"/>
            <ac:picMk id="6" creationId="{271368D3-979F-43A9-8435-E60BBDACCF00}"/>
          </ac:picMkLst>
        </pc:picChg>
        <pc:picChg chg="add del mod">
          <ac:chgData name="Patricia Boese" userId="339ef035-da3e-41a2-a4b8-ab838aad49e5" providerId="ADAL" clId="{B273CE6C-CD91-4F27-90E4-436F29F825CE}" dt="2020-09-27T19:22:14.064" v="3669" actId="164"/>
          <ac:picMkLst>
            <pc:docMk/>
            <pc:sldMk cId="3794335362" sldId="1560"/>
            <ac:picMk id="8" creationId="{7B8F1346-2021-4804-88DC-64C06F9FA72D}"/>
          </ac:picMkLst>
        </pc:picChg>
        <pc:picChg chg="add del mod">
          <ac:chgData name="Patricia Boese" userId="339ef035-da3e-41a2-a4b8-ab838aad49e5" providerId="ADAL" clId="{B273CE6C-CD91-4F27-90E4-436F29F825CE}" dt="2020-09-27T19:22:14.064" v="3669" actId="164"/>
          <ac:picMkLst>
            <pc:docMk/>
            <pc:sldMk cId="3794335362" sldId="1560"/>
            <ac:picMk id="10" creationId="{FF61BD92-DC7C-4B22-8BD9-27CC3D1BBD8A}"/>
          </ac:picMkLst>
        </pc:picChg>
        <pc:picChg chg="add del mod">
          <ac:chgData name="Patricia Boese" userId="339ef035-da3e-41a2-a4b8-ab838aad49e5" providerId="ADAL" clId="{B273CE6C-CD91-4F27-90E4-436F29F825CE}" dt="2020-09-27T19:10:15.772" v="3530" actId="22"/>
          <ac:picMkLst>
            <pc:docMk/>
            <pc:sldMk cId="3794335362" sldId="1560"/>
            <ac:picMk id="12" creationId="{1531ACB8-7538-4403-822E-4170299A2CC1}"/>
          </ac:picMkLst>
        </pc:picChg>
      </pc:sldChg>
      <pc:sldChg chg="add del replId">
        <pc:chgData name="Patricia Boese" userId="339ef035-da3e-41a2-a4b8-ab838aad49e5" providerId="ADAL" clId="{B273CE6C-CD91-4F27-90E4-436F29F825CE}" dt="2020-09-27T19:01:48.779" v="3423" actId="2696"/>
        <pc:sldMkLst>
          <pc:docMk/>
          <pc:sldMk cId="1316223133" sldId="1561"/>
        </pc:sldMkLst>
      </pc:sldChg>
      <pc:sldChg chg="addSp delSp modSp add mod modClrScheme modAnim addCm modCm chgLayout">
        <pc:chgData name="Patricia Boese" userId="339ef035-da3e-41a2-a4b8-ab838aad49e5" providerId="ADAL" clId="{B273CE6C-CD91-4F27-90E4-436F29F825CE}" dt="2020-10-03T20:52:12.375" v="5318"/>
        <pc:sldMkLst>
          <pc:docMk/>
          <pc:sldMk cId="1718122246" sldId="1561"/>
        </pc:sldMkLst>
        <pc:spChg chg="add del mod ord">
          <ac:chgData name="Patricia Boese" userId="339ef035-da3e-41a2-a4b8-ab838aad49e5" providerId="ADAL" clId="{B273CE6C-CD91-4F27-90E4-436F29F825CE}" dt="2020-09-27T19:21:14.638" v="3653" actId="478"/>
          <ac:spMkLst>
            <pc:docMk/>
            <pc:sldMk cId="1718122246" sldId="1561"/>
            <ac:spMk id="2" creationId="{9B970C01-CE26-426E-A904-46E83F4976D9}"/>
          </ac:spMkLst>
        </pc:spChg>
        <pc:spChg chg="add del mod">
          <ac:chgData name="Patricia Boese" userId="339ef035-da3e-41a2-a4b8-ab838aad49e5" providerId="ADAL" clId="{B273CE6C-CD91-4F27-90E4-436F29F825CE}" dt="2020-09-27T19:21:17.233" v="3654" actId="700"/>
          <ac:spMkLst>
            <pc:docMk/>
            <pc:sldMk cId="1718122246" sldId="1561"/>
            <ac:spMk id="15" creationId="{BBCF6D3B-6D7B-48F3-8A02-B828B14D0E0C}"/>
          </ac:spMkLst>
        </pc:spChg>
        <pc:grpChg chg="add del mod">
          <ac:chgData name="Patricia Boese" userId="339ef035-da3e-41a2-a4b8-ab838aad49e5" providerId="ADAL" clId="{B273CE6C-CD91-4F27-90E4-436F29F825CE}" dt="2020-09-27T19:13:28.859" v="3566" actId="165"/>
          <ac:grpSpMkLst>
            <pc:docMk/>
            <pc:sldMk cId="1718122246" sldId="1561"/>
            <ac:grpSpMk id="4" creationId="{F46659B0-4311-4A2F-B238-81174F5C4107}"/>
          </ac:grpSpMkLst>
        </pc:grpChg>
        <pc:grpChg chg="add mod">
          <ac:chgData name="Patricia Boese" userId="339ef035-da3e-41a2-a4b8-ab838aad49e5" providerId="ADAL" clId="{B273CE6C-CD91-4F27-90E4-436F29F825CE}" dt="2020-09-27T19:22:56.849" v="3674" actId="14100"/>
          <ac:grpSpMkLst>
            <pc:docMk/>
            <pc:sldMk cId="1718122246" sldId="1561"/>
            <ac:grpSpMk id="10" creationId="{F9DD1074-B9D4-4A21-852D-B2FF2E97D624}"/>
          </ac:grpSpMkLst>
        </pc:grpChg>
        <pc:grpChg chg="add mod">
          <ac:chgData name="Patricia Boese" userId="339ef035-da3e-41a2-a4b8-ab838aad49e5" providerId="ADAL" clId="{B273CE6C-CD91-4F27-90E4-436F29F825CE}" dt="2020-09-27T19:23:04.617" v="3677" actId="1076"/>
          <ac:grpSpMkLst>
            <pc:docMk/>
            <pc:sldMk cId="1718122246" sldId="1561"/>
            <ac:grpSpMk id="13" creationId="{18ACD9A7-9FB7-445E-AFE9-85A8FCF83107}"/>
          </ac:grpSpMkLst>
        </pc:grpChg>
        <pc:picChg chg="mod topLvl">
          <ac:chgData name="Patricia Boese" userId="339ef035-da3e-41a2-a4b8-ab838aad49e5" providerId="ADAL" clId="{B273CE6C-CD91-4F27-90E4-436F29F825CE}" dt="2020-09-27T19:22:56.849" v="3674" actId="14100"/>
          <ac:picMkLst>
            <pc:docMk/>
            <pc:sldMk cId="1718122246" sldId="1561"/>
            <ac:picMk id="3" creationId="{272BC9F0-816B-452A-A748-7FEEA19D8673}"/>
          </ac:picMkLst>
        </pc:picChg>
        <pc:picChg chg="mod topLvl">
          <ac:chgData name="Patricia Boese" userId="339ef035-da3e-41a2-a4b8-ab838aad49e5" providerId="ADAL" clId="{B273CE6C-CD91-4F27-90E4-436F29F825CE}" dt="2020-09-27T19:22:56.849" v="3674" actId="14100"/>
          <ac:picMkLst>
            <pc:docMk/>
            <pc:sldMk cId="1718122246" sldId="1561"/>
            <ac:picMk id="5" creationId="{1D0E772D-13ED-40EE-898F-4A544F605DB8}"/>
          </ac:picMkLst>
        </pc:picChg>
        <pc:picChg chg="add mod">
          <ac:chgData name="Patricia Boese" userId="339ef035-da3e-41a2-a4b8-ab838aad49e5" providerId="ADAL" clId="{B273CE6C-CD91-4F27-90E4-436F29F825CE}" dt="2020-09-27T19:23:04.617" v="3677" actId="1076"/>
          <ac:picMkLst>
            <pc:docMk/>
            <pc:sldMk cId="1718122246" sldId="1561"/>
            <ac:picMk id="7" creationId="{EF7E0D20-77AF-4EAE-94DA-2B1A07CF46A7}"/>
          </ac:picMkLst>
        </pc:picChg>
        <pc:picChg chg="add mod">
          <ac:chgData name="Patricia Boese" userId="339ef035-da3e-41a2-a4b8-ab838aad49e5" providerId="ADAL" clId="{B273CE6C-CD91-4F27-90E4-436F29F825CE}" dt="2020-09-27T19:23:04.617" v="3677" actId="1076"/>
          <ac:picMkLst>
            <pc:docMk/>
            <pc:sldMk cId="1718122246" sldId="1561"/>
            <ac:picMk id="8" creationId="{28E4C2A4-2241-492E-AC73-CEE21B1F0923}"/>
          </ac:picMkLst>
        </pc:picChg>
        <pc:picChg chg="add mod">
          <ac:chgData name="Patricia Boese" userId="339ef035-da3e-41a2-a4b8-ab838aad49e5" providerId="ADAL" clId="{B273CE6C-CD91-4F27-90E4-436F29F825CE}" dt="2020-09-27T19:23:04.617" v="3677" actId="1076"/>
          <ac:picMkLst>
            <pc:docMk/>
            <pc:sldMk cId="1718122246" sldId="1561"/>
            <ac:picMk id="12" creationId="{309279D0-3BF8-4349-A7D2-2D996F2DEBF5}"/>
          </ac:picMkLst>
        </pc:picChg>
        <pc:picChg chg="mod topLvl">
          <ac:chgData name="Patricia Boese" userId="339ef035-da3e-41a2-a4b8-ab838aad49e5" providerId="ADAL" clId="{B273CE6C-CD91-4F27-90E4-436F29F825CE}" dt="2020-09-27T19:22:56.849" v="3674" actId="14100"/>
          <ac:picMkLst>
            <pc:docMk/>
            <pc:sldMk cId="1718122246" sldId="1561"/>
            <ac:picMk id="1026" creationId="{99EE54DF-856B-42EE-B480-E5746E97CB62}"/>
          </ac:picMkLst>
        </pc:picChg>
      </pc:sldChg>
      <pc:sldChg chg="addSp delSp modSp add mod modClrScheme modAnim addCm modCm chgLayout">
        <pc:chgData name="Patricia Boese" userId="339ef035-da3e-41a2-a4b8-ab838aad49e5" providerId="ADAL" clId="{B273CE6C-CD91-4F27-90E4-436F29F825CE}" dt="2020-10-03T20:52:16.799" v="5320"/>
        <pc:sldMkLst>
          <pc:docMk/>
          <pc:sldMk cId="2352701816" sldId="1562"/>
        </pc:sldMkLst>
        <pc:spChg chg="add del mod ord">
          <ac:chgData name="Patricia Boese" userId="339ef035-da3e-41a2-a4b8-ab838aad49e5" providerId="ADAL" clId="{B273CE6C-CD91-4F27-90E4-436F29F825CE}" dt="2020-09-27T19:21:03.937" v="3650" actId="478"/>
          <ac:spMkLst>
            <pc:docMk/>
            <pc:sldMk cId="2352701816" sldId="1562"/>
            <ac:spMk id="2" creationId="{328B0A54-352E-45FB-9BAD-A66CC6801AA7}"/>
          </ac:spMkLst>
        </pc:spChg>
        <pc:spChg chg="add del mod ord">
          <ac:chgData name="Patricia Boese" userId="339ef035-da3e-41a2-a4b8-ab838aad49e5" providerId="ADAL" clId="{B273CE6C-CD91-4F27-90E4-436F29F825CE}" dt="2020-09-27T19:21:07.010" v="3651" actId="700"/>
          <ac:spMkLst>
            <pc:docMk/>
            <pc:sldMk cId="2352701816" sldId="1562"/>
            <ac:spMk id="11" creationId="{CF2CF7EF-5224-44A8-B721-AF59800FE4BE}"/>
          </ac:spMkLst>
        </pc:spChg>
        <pc:spChg chg="add del mod ord">
          <ac:chgData name="Patricia Boese" userId="339ef035-da3e-41a2-a4b8-ab838aad49e5" providerId="ADAL" clId="{B273CE6C-CD91-4F27-90E4-436F29F825CE}" dt="2020-09-27T19:21:09.242" v="3652" actId="700"/>
          <ac:spMkLst>
            <pc:docMk/>
            <pc:sldMk cId="2352701816" sldId="1562"/>
            <ac:spMk id="12" creationId="{187ED93E-C26F-4165-A3B8-69D317FBCC4E}"/>
          </ac:spMkLst>
        </pc:spChg>
        <pc:spChg chg="add del mod ord">
          <ac:chgData name="Patricia Boese" userId="339ef035-da3e-41a2-a4b8-ab838aad49e5" providerId="ADAL" clId="{B273CE6C-CD91-4F27-90E4-436F29F825CE}" dt="2020-09-27T19:21:09.242" v="3652" actId="700"/>
          <ac:spMkLst>
            <pc:docMk/>
            <pc:sldMk cId="2352701816" sldId="1562"/>
            <ac:spMk id="13" creationId="{17B072D4-5E62-4F3C-91E8-F47363953B0D}"/>
          </ac:spMkLst>
        </pc:spChg>
        <pc:grpChg chg="add mod">
          <ac:chgData name="Patricia Boese" userId="339ef035-da3e-41a2-a4b8-ab838aad49e5" providerId="ADAL" clId="{B273CE6C-CD91-4F27-90E4-436F29F825CE}" dt="2020-09-27T19:23:17.337" v="3679" actId="14100"/>
          <ac:grpSpMkLst>
            <pc:docMk/>
            <pc:sldMk cId="2352701816" sldId="1562"/>
            <ac:grpSpMk id="8" creationId="{C97E501C-01B7-47BA-9E44-7513107082A8}"/>
          </ac:grpSpMkLst>
        </pc:grpChg>
        <pc:grpChg chg="add mod">
          <ac:chgData name="Patricia Boese" userId="339ef035-da3e-41a2-a4b8-ab838aad49e5" providerId="ADAL" clId="{B273CE6C-CD91-4F27-90E4-436F29F825CE}" dt="2020-09-27T19:23:24.973" v="3681" actId="14100"/>
          <ac:grpSpMkLst>
            <pc:docMk/>
            <pc:sldMk cId="2352701816" sldId="1562"/>
            <ac:grpSpMk id="9" creationId="{171738B6-D577-4D33-BF07-CB7CEF4B0389}"/>
          </ac:grpSpMkLst>
        </pc:grpChg>
        <pc:picChg chg="mod">
          <ac:chgData name="Patricia Boese" userId="339ef035-da3e-41a2-a4b8-ab838aad49e5" providerId="ADAL" clId="{B273CE6C-CD91-4F27-90E4-436F29F825CE}" dt="2020-09-27T19:23:17.337" v="3679" actId="14100"/>
          <ac:picMkLst>
            <pc:docMk/>
            <pc:sldMk cId="2352701816" sldId="1562"/>
            <ac:picMk id="3" creationId="{5BE444A7-6017-4A0C-9CC1-EE960B89F724}"/>
          </ac:picMkLst>
        </pc:picChg>
        <pc:picChg chg="add mod">
          <ac:chgData name="Patricia Boese" userId="339ef035-da3e-41a2-a4b8-ab838aad49e5" providerId="ADAL" clId="{B273CE6C-CD91-4F27-90E4-436F29F825CE}" dt="2020-09-27T19:23:24.973" v="3681" actId="14100"/>
          <ac:picMkLst>
            <pc:docMk/>
            <pc:sldMk cId="2352701816" sldId="1562"/>
            <ac:picMk id="5" creationId="{EF60770D-4408-4AF0-92D2-8B1C6EFD05D4}"/>
          </ac:picMkLst>
        </pc:picChg>
        <pc:picChg chg="add mod">
          <ac:chgData name="Patricia Boese" userId="339ef035-da3e-41a2-a4b8-ab838aad49e5" providerId="ADAL" clId="{B273CE6C-CD91-4F27-90E4-436F29F825CE}" dt="2020-09-27T19:23:24.973" v="3681" actId="14100"/>
          <ac:picMkLst>
            <pc:docMk/>
            <pc:sldMk cId="2352701816" sldId="1562"/>
            <ac:picMk id="6" creationId="{C89DDE0E-3755-46F1-A48F-7BE1866C7527}"/>
          </ac:picMkLst>
        </pc:picChg>
        <pc:picChg chg="mod">
          <ac:chgData name="Patricia Boese" userId="339ef035-da3e-41a2-a4b8-ab838aad49e5" providerId="ADAL" clId="{B273CE6C-CD91-4F27-90E4-436F29F825CE}" dt="2020-09-27T19:23:17.337" v="3679" actId="14100"/>
          <ac:picMkLst>
            <pc:docMk/>
            <pc:sldMk cId="2352701816" sldId="1562"/>
            <ac:picMk id="2050" creationId="{055BA4FF-78F7-4F1F-BB8C-AB07FB60EC48}"/>
          </ac:picMkLst>
        </pc:picChg>
      </pc:sldChg>
      <pc:sldChg chg="add del replId">
        <pc:chgData name="Patricia Boese" userId="339ef035-da3e-41a2-a4b8-ab838aad49e5" providerId="ADAL" clId="{B273CE6C-CD91-4F27-90E4-436F29F825CE}" dt="2020-09-27T19:01:48.779" v="3423" actId="2696"/>
        <pc:sldMkLst>
          <pc:docMk/>
          <pc:sldMk cId="4035638708" sldId="1562"/>
        </pc:sldMkLst>
      </pc:sldChg>
      <pc:sldChg chg="addSp delSp modSp add mod modClrScheme addCm modCm chgLayout">
        <pc:chgData name="Patricia Boese" userId="339ef035-da3e-41a2-a4b8-ab838aad49e5" providerId="ADAL" clId="{B273CE6C-CD91-4F27-90E4-436F29F825CE}" dt="2020-10-03T20:52:20.544" v="5322"/>
        <pc:sldMkLst>
          <pc:docMk/>
          <pc:sldMk cId="476317472" sldId="1563"/>
        </pc:sldMkLst>
        <pc:spChg chg="add del mod ord">
          <ac:chgData name="Patricia Boese" userId="339ef035-da3e-41a2-a4b8-ab838aad49e5" providerId="ADAL" clId="{B273CE6C-CD91-4F27-90E4-436F29F825CE}" dt="2020-09-27T19:20:52.559" v="3648" actId="478"/>
          <ac:spMkLst>
            <pc:docMk/>
            <pc:sldMk cId="476317472" sldId="1563"/>
            <ac:spMk id="2" creationId="{A4340183-D414-4762-9CA7-854B2AFFFC9E}"/>
          </ac:spMkLst>
        </pc:spChg>
        <pc:spChg chg="add">
          <ac:chgData name="Patricia Boese" userId="339ef035-da3e-41a2-a4b8-ab838aad49e5" providerId="ADAL" clId="{B273CE6C-CD91-4F27-90E4-436F29F825CE}" dt="2020-09-27T19:04:59.678" v="3489" actId="22"/>
          <ac:spMkLst>
            <pc:docMk/>
            <pc:sldMk cId="476317472" sldId="1563"/>
            <ac:spMk id="6" creationId="{64A5BF59-0180-40B0-B2D9-DFB8817A17BE}"/>
          </ac:spMkLst>
        </pc:spChg>
        <pc:spChg chg="add del mod">
          <ac:chgData name="Patricia Boese" userId="339ef035-da3e-41a2-a4b8-ab838aad49e5" providerId="ADAL" clId="{B273CE6C-CD91-4F27-90E4-436F29F825CE}" dt="2020-09-27T19:20:57.335" v="3649" actId="700"/>
          <ac:spMkLst>
            <pc:docMk/>
            <pc:sldMk cId="476317472" sldId="1563"/>
            <ac:spMk id="10" creationId="{75565EF6-CB11-4314-A8B1-46371ECE42CC}"/>
          </ac:spMkLst>
        </pc:spChg>
        <pc:picChg chg="del">
          <ac:chgData name="Patricia Boese" userId="339ef035-da3e-41a2-a4b8-ab838aad49e5" providerId="ADAL" clId="{B273CE6C-CD91-4F27-90E4-436F29F825CE}" dt="2020-09-27T19:19:46.329" v="3640" actId="478"/>
          <ac:picMkLst>
            <pc:docMk/>
            <pc:sldMk cId="476317472" sldId="1563"/>
            <ac:picMk id="5" creationId="{7B28057E-7611-4FFF-935E-3996F376C495}"/>
          </ac:picMkLst>
        </pc:picChg>
        <pc:picChg chg="mod">
          <ac:chgData name="Patricia Boese" userId="339ef035-da3e-41a2-a4b8-ab838aad49e5" providerId="ADAL" clId="{B273CE6C-CD91-4F27-90E4-436F29F825CE}" dt="2020-09-27T19:23:39.316" v="3684" actId="1076"/>
          <ac:picMkLst>
            <pc:docMk/>
            <pc:sldMk cId="476317472" sldId="1563"/>
            <ac:picMk id="7" creationId="{B600F75E-0A0A-4949-9FF2-A9BFFE202060}"/>
          </ac:picMkLst>
        </pc:picChg>
        <pc:picChg chg="add mod">
          <ac:chgData name="Patricia Boese" userId="339ef035-da3e-41a2-a4b8-ab838aad49e5" providerId="ADAL" clId="{B273CE6C-CD91-4F27-90E4-436F29F825CE}" dt="2020-09-27T19:23:50.136" v="3687" actId="1076"/>
          <ac:picMkLst>
            <pc:docMk/>
            <pc:sldMk cId="476317472" sldId="1563"/>
            <ac:picMk id="8" creationId="{79A1C95B-31EB-4828-A60B-5F6DEAEFC777}"/>
          </ac:picMkLst>
        </pc:picChg>
      </pc:sldChg>
      <pc:sldChg chg="add del replId">
        <pc:chgData name="Patricia Boese" userId="339ef035-da3e-41a2-a4b8-ab838aad49e5" providerId="ADAL" clId="{B273CE6C-CD91-4F27-90E4-436F29F825CE}" dt="2020-09-27T19:01:48.779" v="3423" actId="2696"/>
        <pc:sldMkLst>
          <pc:docMk/>
          <pc:sldMk cId="4042205086" sldId="1563"/>
        </pc:sldMkLst>
      </pc:sldChg>
      <pc:sldChg chg="addSp delSp modSp new mod modClrScheme chgLayout">
        <pc:chgData name="Patricia Boese" userId="339ef035-da3e-41a2-a4b8-ab838aad49e5" providerId="ADAL" clId="{B273CE6C-CD91-4F27-90E4-436F29F825CE}" dt="2020-10-03T20:53:43.348" v="5332" actId="113"/>
        <pc:sldMkLst>
          <pc:docMk/>
          <pc:sldMk cId="2391291068" sldId="1564"/>
        </pc:sldMkLst>
        <pc:spChg chg="mod ord">
          <ac:chgData name="Patricia Boese" userId="339ef035-da3e-41a2-a4b8-ab838aad49e5" providerId="ADAL" clId="{B273CE6C-CD91-4F27-90E4-436F29F825CE}" dt="2020-10-03T20:53:43.348" v="5332" actId="113"/>
          <ac:spMkLst>
            <pc:docMk/>
            <pc:sldMk cId="2391291068" sldId="1564"/>
            <ac:spMk id="2" creationId="{6F894A38-8A9D-4FB3-A5E3-5930659D614F}"/>
          </ac:spMkLst>
        </pc:spChg>
        <pc:spChg chg="mod ord">
          <ac:chgData name="Patricia Boese" userId="339ef035-da3e-41a2-a4b8-ab838aad49e5" providerId="ADAL" clId="{B273CE6C-CD91-4F27-90E4-436F29F825CE}" dt="2020-09-27T19:29:27.195" v="3702" actId="700"/>
          <ac:spMkLst>
            <pc:docMk/>
            <pc:sldMk cId="2391291068" sldId="1564"/>
            <ac:spMk id="3" creationId="{D6E98214-76D5-4E75-B5F3-2EA9676F6182}"/>
          </ac:spMkLst>
        </pc:spChg>
        <pc:spChg chg="mod ord">
          <ac:chgData name="Patricia Boese" userId="339ef035-da3e-41a2-a4b8-ab838aad49e5" providerId="ADAL" clId="{B273CE6C-CD91-4F27-90E4-436F29F825CE}" dt="2020-09-27T19:29:27.195" v="3702" actId="700"/>
          <ac:spMkLst>
            <pc:docMk/>
            <pc:sldMk cId="2391291068" sldId="1564"/>
            <ac:spMk id="4" creationId="{DAFC820E-C61E-4FF3-A85B-3D91E16145E2}"/>
          </ac:spMkLst>
        </pc:spChg>
        <pc:spChg chg="add del mod ord">
          <ac:chgData name="Patricia Boese" userId="339ef035-da3e-41a2-a4b8-ab838aad49e5" providerId="ADAL" clId="{B273CE6C-CD91-4F27-90E4-436F29F825CE}" dt="2020-09-27T19:29:27.195" v="3702" actId="700"/>
          <ac:spMkLst>
            <pc:docMk/>
            <pc:sldMk cId="2391291068" sldId="1564"/>
            <ac:spMk id="7" creationId="{6D197D69-F2FC-4CEB-995D-D6D507DF04FD}"/>
          </ac:spMkLst>
        </pc:spChg>
        <pc:picChg chg="add mod">
          <ac:chgData name="Patricia Boese" userId="339ef035-da3e-41a2-a4b8-ab838aad49e5" providerId="ADAL" clId="{B273CE6C-CD91-4F27-90E4-436F29F825CE}" dt="2020-09-27T19:26:16.688" v="3698" actId="1076"/>
          <ac:picMkLst>
            <pc:docMk/>
            <pc:sldMk cId="2391291068" sldId="1564"/>
            <ac:picMk id="6" creationId="{9FD2F084-146B-43A7-A2D9-ACC0646B05C7}"/>
          </ac:picMkLst>
        </pc:picChg>
        <pc:picChg chg="add mod">
          <ac:chgData name="Patricia Boese" userId="339ef035-da3e-41a2-a4b8-ab838aad49e5" providerId="ADAL" clId="{B273CE6C-CD91-4F27-90E4-436F29F825CE}" dt="2020-09-27T19:26:05.613" v="3695" actId="1076"/>
          <ac:picMkLst>
            <pc:docMk/>
            <pc:sldMk cId="2391291068" sldId="1564"/>
            <ac:picMk id="3074" creationId="{65EEA1E8-B259-495F-AA43-8625CDCF5637}"/>
          </ac:picMkLst>
        </pc:picChg>
      </pc:sldChg>
      <pc:sldChg chg="addSp delSp modSp new mod">
        <pc:chgData name="Patricia Boese" userId="339ef035-da3e-41a2-a4b8-ab838aad49e5" providerId="ADAL" clId="{B273CE6C-CD91-4F27-90E4-436F29F825CE}" dt="2020-09-27T19:31:30.062" v="3744" actId="1036"/>
        <pc:sldMkLst>
          <pc:docMk/>
          <pc:sldMk cId="3540496378" sldId="1565"/>
        </pc:sldMkLst>
        <pc:spChg chg="mod">
          <ac:chgData name="Patricia Boese" userId="339ef035-da3e-41a2-a4b8-ab838aad49e5" providerId="ADAL" clId="{B273CE6C-CD91-4F27-90E4-436F29F825CE}" dt="2020-09-27T19:31:23.877" v="3741" actId="1036"/>
          <ac:spMkLst>
            <pc:docMk/>
            <pc:sldMk cId="3540496378" sldId="1565"/>
            <ac:spMk id="3" creationId="{B4D2FB77-D6C2-47F6-8822-072AC4EF95F4}"/>
          </ac:spMkLst>
        </pc:spChg>
        <pc:spChg chg="del">
          <ac:chgData name="Patricia Boese" userId="339ef035-da3e-41a2-a4b8-ab838aad49e5" providerId="ADAL" clId="{B273CE6C-CD91-4F27-90E4-436F29F825CE}" dt="2020-09-27T19:29:33.352" v="3704" actId="22"/>
          <ac:spMkLst>
            <pc:docMk/>
            <pc:sldMk cId="3540496378" sldId="1565"/>
            <ac:spMk id="4" creationId="{EC7F79F8-B03B-4ABC-BEB4-8ED7BF4585AB}"/>
          </ac:spMkLst>
        </pc:spChg>
        <pc:spChg chg="add del mod">
          <ac:chgData name="Patricia Boese" userId="339ef035-da3e-41a2-a4b8-ab838aad49e5" providerId="ADAL" clId="{B273CE6C-CD91-4F27-90E4-436F29F825CE}" dt="2020-09-27T19:29:39.637" v="3706" actId="478"/>
          <ac:spMkLst>
            <pc:docMk/>
            <pc:sldMk cId="3540496378" sldId="1565"/>
            <ac:spMk id="9" creationId="{709577F0-08D9-430B-9A12-7DB3133F5F3C}"/>
          </ac:spMkLst>
        </pc:spChg>
        <pc:picChg chg="add del mod ord modCrop">
          <ac:chgData name="Patricia Boese" userId="339ef035-da3e-41a2-a4b8-ab838aad49e5" providerId="ADAL" clId="{B273CE6C-CD91-4F27-90E4-436F29F825CE}" dt="2020-09-27T19:29:37.761" v="3705" actId="478"/>
          <ac:picMkLst>
            <pc:docMk/>
            <pc:sldMk cId="3540496378" sldId="1565"/>
            <ac:picMk id="7" creationId="{7CF22557-B979-468B-8A86-DD165ED6872D}"/>
          </ac:picMkLst>
        </pc:picChg>
        <pc:picChg chg="add del mod">
          <ac:chgData name="Patricia Boese" userId="339ef035-da3e-41a2-a4b8-ab838aad49e5" providerId="ADAL" clId="{B273CE6C-CD91-4F27-90E4-436F29F825CE}" dt="2020-09-27T19:29:45.365" v="3710" actId="478"/>
          <ac:picMkLst>
            <pc:docMk/>
            <pc:sldMk cId="3540496378" sldId="1565"/>
            <ac:picMk id="11" creationId="{81C46698-F27E-42EA-8ABA-1F35E90DAA9C}"/>
          </ac:picMkLst>
        </pc:picChg>
        <pc:picChg chg="add mod">
          <ac:chgData name="Patricia Boese" userId="339ef035-da3e-41a2-a4b8-ab838aad49e5" providerId="ADAL" clId="{B273CE6C-CD91-4F27-90E4-436F29F825CE}" dt="2020-09-27T19:31:30.062" v="3744" actId="1036"/>
          <ac:picMkLst>
            <pc:docMk/>
            <pc:sldMk cId="3540496378" sldId="1565"/>
            <ac:picMk id="13" creationId="{B13FF603-C105-41E1-9803-B90575069D63}"/>
          </ac:picMkLst>
        </pc:picChg>
      </pc:sldChg>
      <pc:sldChg chg="modSp add mod">
        <pc:chgData name="Patricia Boese" userId="339ef035-da3e-41a2-a4b8-ab838aad49e5" providerId="ADAL" clId="{B273CE6C-CD91-4F27-90E4-436F29F825CE}" dt="2020-09-27T19:32:01.474" v="3762" actId="1036"/>
        <pc:sldMkLst>
          <pc:docMk/>
          <pc:sldMk cId="631988590" sldId="1566"/>
        </pc:sldMkLst>
        <pc:spChg chg="mod">
          <ac:chgData name="Patricia Boese" userId="339ef035-da3e-41a2-a4b8-ab838aad49e5" providerId="ADAL" clId="{B273CE6C-CD91-4F27-90E4-436F29F825CE}" dt="2020-09-27T19:32:01.474" v="3762" actId="1036"/>
          <ac:spMkLst>
            <pc:docMk/>
            <pc:sldMk cId="631988590" sldId="1566"/>
            <ac:spMk id="3" creationId="{B4D2FB77-D6C2-47F6-8822-072AC4EF95F4}"/>
          </ac:spMkLst>
        </pc:spChg>
      </pc:sldChg>
      <pc:sldChg chg="modSp new mod">
        <pc:chgData name="Patricia Boese" userId="339ef035-da3e-41a2-a4b8-ab838aad49e5" providerId="ADAL" clId="{B273CE6C-CD91-4F27-90E4-436F29F825CE}" dt="2020-09-27T19:32:50.716" v="3788" actId="20577"/>
        <pc:sldMkLst>
          <pc:docMk/>
          <pc:sldMk cId="3608275797" sldId="1567"/>
        </pc:sldMkLst>
        <pc:spChg chg="mod">
          <ac:chgData name="Patricia Boese" userId="339ef035-da3e-41a2-a4b8-ab838aad49e5" providerId="ADAL" clId="{B273CE6C-CD91-4F27-90E4-436F29F825CE}" dt="2020-09-27T19:32:50.716" v="3788" actId="20577"/>
          <ac:spMkLst>
            <pc:docMk/>
            <pc:sldMk cId="3608275797" sldId="1567"/>
            <ac:spMk id="2" creationId="{C006BD40-45D1-4DD8-94D8-0921A4F16090}"/>
          </ac:spMkLst>
        </pc:spChg>
      </pc:sldChg>
      <pc:sldChg chg="modSp new mod">
        <pc:chgData name="Patricia Boese" userId="339ef035-da3e-41a2-a4b8-ab838aad49e5" providerId="ADAL" clId="{B273CE6C-CD91-4F27-90E4-436F29F825CE}" dt="2020-09-27T19:33:02.313" v="3811" actId="20577"/>
        <pc:sldMkLst>
          <pc:docMk/>
          <pc:sldMk cId="2017401946" sldId="1568"/>
        </pc:sldMkLst>
        <pc:spChg chg="mod">
          <ac:chgData name="Patricia Boese" userId="339ef035-da3e-41a2-a4b8-ab838aad49e5" providerId="ADAL" clId="{B273CE6C-CD91-4F27-90E4-436F29F825CE}" dt="2020-09-27T19:33:02.313" v="3811" actId="20577"/>
          <ac:spMkLst>
            <pc:docMk/>
            <pc:sldMk cId="2017401946" sldId="1568"/>
            <ac:spMk id="2" creationId="{12F5BE99-87B6-4389-BB41-0DDD6B06335F}"/>
          </ac:spMkLst>
        </pc:spChg>
      </pc:sldChg>
      <pc:sldChg chg="modSp new mod">
        <pc:chgData name="Patricia Boese" userId="339ef035-da3e-41a2-a4b8-ab838aad49e5" providerId="ADAL" clId="{B273CE6C-CD91-4F27-90E4-436F29F825CE}" dt="2020-09-27T19:34:19.031" v="3855" actId="14100"/>
        <pc:sldMkLst>
          <pc:docMk/>
          <pc:sldMk cId="2106987770" sldId="1569"/>
        </pc:sldMkLst>
        <pc:spChg chg="mod">
          <ac:chgData name="Patricia Boese" userId="339ef035-da3e-41a2-a4b8-ab838aad49e5" providerId="ADAL" clId="{B273CE6C-CD91-4F27-90E4-436F29F825CE}" dt="2020-09-27T19:34:19.031" v="3855" actId="14100"/>
          <ac:spMkLst>
            <pc:docMk/>
            <pc:sldMk cId="2106987770" sldId="1569"/>
            <ac:spMk id="2" creationId="{4B161D96-CD0E-41EA-AD71-CF236C203D62}"/>
          </ac:spMkLst>
        </pc:spChg>
        <pc:spChg chg="mod">
          <ac:chgData name="Patricia Boese" userId="339ef035-da3e-41a2-a4b8-ab838aad49e5" providerId="ADAL" clId="{B273CE6C-CD91-4F27-90E4-436F29F825CE}" dt="2020-09-27T19:33:24.834" v="3820" actId="20577"/>
          <ac:spMkLst>
            <pc:docMk/>
            <pc:sldMk cId="2106987770" sldId="1569"/>
            <ac:spMk id="4" creationId="{724D715E-1737-447A-9136-A85FE317F9A8}"/>
          </ac:spMkLst>
        </pc:spChg>
      </pc:sldChg>
      <pc:sldChg chg="addSp delSp modSp add mod addCm modCm">
        <pc:chgData name="Patricia Boese" userId="339ef035-da3e-41a2-a4b8-ab838aad49e5" providerId="ADAL" clId="{B273CE6C-CD91-4F27-90E4-436F29F825CE}" dt="2020-10-03T18:41:50.489" v="4331"/>
        <pc:sldMkLst>
          <pc:docMk/>
          <pc:sldMk cId="750616096" sldId="1570"/>
        </pc:sldMkLst>
        <pc:spChg chg="del">
          <ac:chgData name="Patricia Boese" userId="339ef035-da3e-41a2-a4b8-ab838aad49e5" providerId="ADAL" clId="{B273CE6C-CD91-4F27-90E4-436F29F825CE}" dt="2020-10-03T17:01:53.702" v="3929" actId="478"/>
          <ac:spMkLst>
            <pc:docMk/>
            <pc:sldMk cId="750616096" sldId="1570"/>
            <ac:spMk id="2" creationId="{A28BFF2E-ABE2-4E0B-9473-62B849C4B3CF}"/>
          </ac:spMkLst>
        </pc:spChg>
        <pc:spChg chg="add mod">
          <ac:chgData name="Patricia Boese" userId="339ef035-da3e-41a2-a4b8-ab838aad49e5" providerId="ADAL" clId="{B273CE6C-CD91-4F27-90E4-436F29F825CE}" dt="2020-10-03T17:02:47.240" v="3941" actId="1038"/>
          <ac:spMkLst>
            <pc:docMk/>
            <pc:sldMk cId="750616096" sldId="1570"/>
            <ac:spMk id="9" creationId="{D0B340F5-649E-4E7E-8BC9-E58C38EEE5AB}"/>
          </ac:spMkLst>
        </pc:spChg>
        <pc:spChg chg="add del mod">
          <ac:chgData name="Patricia Boese" userId="339ef035-da3e-41a2-a4b8-ab838aad49e5" providerId="ADAL" clId="{B273CE6C-CD91-4F27-90E4-436F29F825CE}" dt="2020-10-03T17:03:45.581" v="3949"/>
          <ac:spMkLst>
            <pc:docMk/>
            <pc:sldMk cId="750616096" sldId="1570"/>
            <ac:spMk id="11" creationId="{3B5134EF-AF57-426B-B142-C20709591414}"/>
          </ac:spMkLst>
        </pc:spChg>
        <pc:picChg chg="mod">
          <ac:chgData name="Patricia Boese" userId="339ef035-da3e-41a2-a4b8-ab838aad49e5" providerId="ADAL" clId="{B273CE6C-CD91-4F27-90E4-436F29F825CE}" dt="2020-10-03T17:02:29.453" v="3939" actId="1076"/>
          <ac:picMkLst>
            <pc:docMk/>
            <pc:sldMk cId="750616096" sldId="1570"/>
            <ac:picMk id="8" creationId="{8D88D351-0241-464F-89DE-0A5F140BF865}"/>
          </ac:picMkLst>
        </pc:picChg>
        <pc:picChg chg="mod">
          <ac:chgData name="Patricia Boese" userId="339ef035-da3e-41a2-a4b8-ab838aad49e5" providerId="ADAL" clId="{B273CE6C-CD91-4F27-90E4-436F29F825CE}" dt="2020-10-03T17:02:27.317" v="3938" actId="1076"/>
          <ac:picMkLst>
            <pc:docMk/>
            <pc:sldMk cId="750616096" sldId="1570"/>
            <ac:picMk id="10" creationId="{ECC849AA-A2EF-4CDA-97E4-E2336674F71A}"/>
          </ac:picMkLst>
        </pc:picChg>
        <pc:picChg chg="mod">
          <ac:chgData name="Patricia Boese" userId="339ef035-da3e-41a2-a4b8-ab838aad49e5" providerId="ADAL" clId="{B273CE6C-CD91-4F27-90E4-436F29F825CE}" dt="2020-10-03T17:02:33.147" v="3940" actId="1076"/>
          <ac:picMkLst>
            <pc:docMk/>
            <pc:sldMk cId="750616096" sldId="1570"/>
            <ac:picMk id="12" creationId="{23F7978D-8D49-4ECE-B730-5C9645EFB16F}"/>
          </ac:picMkLst>
        </pc:picChg>
      </pc:sldChg>
      <pc:sldChg chg="modSp new del mod">
        <pc:chgData name="Patricia Boese" userId="339ef035-da3e-41a2-a4b8-ab838aad49e5" providerId="ADAL" clId="{B273CE6C-CD91-4F27-90E4-436F29F825CE}" dt="2020-10-03T13:01:49.950" v="3893" actId="47"/>
        <pc:sldMkLst>
          <pc:docMk/>
          <pc:sldMk cId="3691550859" sldId="1570"/>
        </pc:sldMkLst>
        <pc:spChg chg="mod">
          <ac:chgData name="Patricia Boese" userId="339ef035-da3e-41a2-a4b8-ab838aad49e5" providerId="ADAL" clId="{B273CE6C-CD91-4F27-90E4-436F29F825CE}" dt="2020-10-03T13:01:13.540" v="3892" actId="20577"/>
          <ac:spMkLst>
            <pc:docMk/>
            <pc:sldMk cId="3691550859" sldId="1570"/>
            <ac:spMk id="4" creationId="{131A8733-9634-43F5-BD08-EDA66D893C87}"/>
          </ac:spMkLst>
        </pc:spChg>
      </pc:sldChg>
      <pc:sldChg chg="addSp delSp modSp add mod addCm modCm">
        <pc:chgData name="Patricia Boese" userId="339ef035-da3e-41a2-a4b8-ab838aad49e5" providerId="ADAL" clId="{B273CE6C-CD91-4F27-90E4-436F29F825CE}" dt="2020-10-03T18:41:53.023" v="4333"/>
        <pc:sldMkLst>
          <pc:docMk/>
          <pc:sldMk cId="253120300" sldId="1571"/>
        </pc:sldMkLst>
        <pc:spChg chg="mod">
          <ac:chgData name="Patricia Boese" userId="339ef035-da3e-41a2-a4b8-ab838aad49e5" providerId="ADAL" clId="{B273CE6C-CD91-4F27-90E4-436F29F825CE}" dt="2020-10-03T17:04:47.829" v="3983" actId="14100"/>
          <ac:spMkLst>
            <pc:docMk/>
            <pc:sldMk cId="253120300" sldId="1571"/>
            <ac:spMk id="9" creationId="{D0B340F5-649E-4E7E-8BC9-E58C38EEE5AB}"/>
          </ac:spMkLst>
        </pc:spChg>
        <pc:spChg chg="add del mod">
          <ac:chgData name="Patricia Boese" userId="339ef035-da3e-41a2-a4b8-ab838aad49e5" providerId="ADAL" clId="{B273CE6C-CD91-4F27-90E4-436F29F825CE}" dt="2020-10-03T17:03:28.961" v="3945"/>
          <ac:spMkLst>
            <pc:docMk/>
            <pc:sldMk cId="253120300" sldId="1571"/>
            <ac:spMk id="11" creationId="{AC42C283-5C47-4A91-9245-EC71F198955A}"/>
          </ac:spMkLst>
        </pc:spChg>
        <pc:picChg chg="mod">
          <ac:chgData name="Patricia Boese" userId="339ef035-da3e-41a2-a4b8-ab838aad49e5" providerId="ADAL" clId="{B273CE6C-CD91-4F27-90E4-436F29F825CE}" dt="2020-10-03T17:04:26.924" v="3960" actId="1076"/>
          <ac:picMkLst>
            <pc:docMk/>
            <pc:sldMk cId="253120300" sldId="1571"/>
            <ac:picMk id="8" creationId="{8D88D351-0241-464F-89DE-0A5F140BF865}"/>
          </ac:picMkLst>
        </pc:picChg>
        <pc:picChg chg="mod">
          <ac:chgData name="Patricia Boese" userId="339ef035-da3e-41a2-a4b8-ab838aad49e5" providerId="ADAL" clId="{B273CE6C-CD91-4F27-90E4-436F29F825CE}" dt="2020-10-03T17:04:29.878" v="3961" actId="1076"/>
          <ac:picMkLst>
            <pc:docMk/>
            <pc:sldMk cId="253120300" sldId="1571"/>
            <ac:picMk id="10" creationId="{ECC849AA-A2EF-4CDA-97E4-E2336674F71A}"/>
          </ac:picMkLst>
        </pc:picChg>
        <pc:picChg chg="mod">
          <ac:chgData name="Patricia Boese" userId="339ef035-da3e-41a2-a4b8-ab838aad49e5" providerId="ADAL" clId="{B273CE6C-CD91-4F27-90E4-436F29F825CE}" dt="2020-10-03T17:04:31.635" v="3962" actId="1076"/>
          <ac:picMkLst>
            <pc:docMk/>
            <pc:sldMk cId="253120300" sldId="1571"/>
            <ac:picMk id="12" creationId="{23F7978D-8D49-4ECE-B730-5C9645EFB16F}"/>
          </ac:picMkLst>
        </pc:picChg>
      </pc:sldChg>
      <pc:sldChg chg="modSp new mod">
        <pc:chgData name="Patricia Boese" userId="339ef035-da3e-41a2-a4b8-ab838aad49e5" providerId="ADAL" clId="{B273CE6C-CD91-4F27-90E4-436F29F825CE}" dt="2020-10-03T17:18:39.690" v="4012" actId="1038"/>
        <pc:sldMkLst>
          <pc:docMk/>
          <pc:sldMk cId="2533093129" sldId="1572"/>
        </pc:sldMkLst>
        <pc:spChg chg="mod">
          <ac:chgData name="Patricia Boese" userId="339ef035-da3e-41a2-a4b8-ab838aad49e5" providerId="ADAL" clId="{B273CE6C-CD91-4F27-90E4-436F29F825CE}" dt="2020-10-03T17:18:39.690" v="4012" actId="1038"/>
          <ac:spMkLst>
            <pc:docMk/>
            <pc:sldMk cId="2533093129" sldId="1572"/>
            <ac:spMk id="4" creationId="{D73BAD2C-83BF-405F-9CD7-E665105B3A9E}"/>
          </ac:spMkLst>
        </pc:spChg>
      </pc:sldChg>
      <pc:sldChg chg="modSp new mod ord">
        <pc:chgData name="Patricia Boese" userId="339ef035-da3e-41a2-a4b8-ab838aad49e5" providerId="ADAL" clId="{B273CE6C-CD91-4F27-90E4-436F29F825CE}" dt="2020-10-03T17:27:51.165" v="4064"/>
        <pc:sldMkLst>
          <pc:docMk/>
          <pc:sldMk cId="2296169302" sldId="1573"/>
        </pc:sldMkLst>
        <pc:spChg chg="mod">
          <ac:chgData name="Patricia Boese" userId="339ef035-da3e-41a2-a4b8-ab838aad49e5" providerId="ADAL" clId="{B273CE6C-CD91-4F27-90E4-436F29F825CE}" dt="2020-10-03T17:27:39.587" v="4060" actId="113"/>
          <ac:spMkLst>
            <pc:docMk/>
            <pc:sldMk cId="2296169302" sldId="1573"/>
            <ac:spMk id="2" creationId="{4D6C80AA-7DDE-40CA-B4DD-E057F73D3A74}"/>
          </ac:spMkLst>
        </pc:spChg>
      </pc:sldChg>
      <pc:sldChg chg="modSp add del mod modAnim">
        <pc:chgData name="Patricia Boese" userId="339ef035-da3e-41a2-a4b8-ab838aad49e5" providerId="ADAL" clId="{B273CE6C-CD91-4F27-90E4-436F29F825CE}" dt="2020-10-03T17:26:02.313" v="4054" actId="47"/>
        <pc:sldMkLst>
          <pc:docMk/>
          <pc:sldMk cId="3857090127" sldId="1573"/>
        </pc:sldMkLst>
        <pc:spChg chg="mod">
          <ac:chgData name="Patricia Boese" userId="339ef035-da3e-41a2-a4b8-ab838aad49e5" providerId="ADAL" clId="{B273CE6C-CD91-4F27-90E4-436F29F825CE}" dt="2020-10-03T17:25:52.929" v="4053" actId="1076"/>
          <ac:spMkLst>
            <pc:docMk/>
            <pc:sldMk cId="3857090127" sldId="1573"/>
            <ac:spMk id="3" creationId="{AFA246C6-D2A5-4240-8C9A-668CCB68B93F}"/>
          </ac:spMkLst>
        </pc:spChg>
      </pc:sldChg>
      <pc:sldChg chg="modSp new mod">
        <pc:chgData name="Patricia Boese" userId="339ef035-da3e-41a2-a4b8-ab838aad49e5" providerId="ADAL" clId="{B273CE6C-CD91-4F27-90E4-436F29F825CE}" dt="2020-10-03T17:30:57.261" v="4070" actId="113"/>
        <pc:sldMkLst>
          <pc:docMk/>
          <pc:sldMk cId="2024813684" sldId="1574"/>
        </pc:sldMkLst>
        <pc:spChg chg="mod">
          <ac:chgData name="Patricia Boese" userId="339ef035-da3e-41a2-a4b8-ab838aad49e5" providerId="ADAL" clId="{B273CE6C-CD91-4F27-90E4-436F29F825CE}" dt="2020-10-03T17:30:57.261" v="4070" actId="113"/>
          <ac:spMkLst>
            <pc:docMk/>
            <pc:sldMk cId="2024813684" sldId="1574"/>
            <ac:spMk id="2" creationId="{20C9309F-978D-48C1-AA46-028F8E46B2E6}"/>
          </ac:spMkLst>
        </pc:spChg>
      </pc:sldChg>
      <pc:sldChg chg="modSp add mod ord">
        <pc:chgData name="Patricia Boese" userId="339ef035-da3e-41a2-a4b8-ab838aad49e5" providerId="ADAL" clId="{B273CE6C-CD91-4F27-90E4-436F29F825CE}" dt="2020-10-03T17:37:35.019" v="4136" actId="1037"/>
        <pc:sldMkLst>
          <pc:docMk/>
          <pc:sldMk cId="1203247604" sldId="1575"/>
        </pc:sldMkLst>
        <pc:spChg chg="mod">
          <ac:chgData name="Patricia Boese" userId="339ef035-da3e-41a2-a4b8-ab838aad49e5" providerId="ADAL" clId="{B273CE6C-CD91-4F27-90E4-436F29F825CE}" dt="2020-10-03T17:37:10.695" v="4098" actId="20577"/>
          <ac:spMkLst>
            <pc:docMk/>
            <pc:sldMk cId="1203247604" sldId="1575"/>
            <ac:spMk id="2" creationId="{1685647C-A030-4987-80DE-971EB57C3A24}"/>
          </ac:spMkLst>
        </pc:spChg>
        <pc:spChg chg="mod">
          <ac:chgData name="Patricia Boese" userId="339ef035-da3e-41a2-a4b8-ab838aad49e5" providerId="ADAL" clId="{B273CE6C-CD91-4F27-90E4-436F29F825CE}" dt="2020-10-03T17:37:35.019" v="4136" actId="1037"/>
          <ac:spMkLst>
            <pc:docMk/>
            <pc:sldMk cId="1203247604" sldId="1575"/>
            <ac:spMk id="5" creationId="{8E212B31-E7FF-430A-B0A9-2806AE5DF7EB}"/>
          </ac:spMkLst>
        </pc:spChg>
      </pc:sldChg>
      <pc:sldChg chg="modSp add mod">
        <pc:chgData name="Patricia Boese" userId="339ef035-da3e-41a2-a4b8-ab838aad49e5" providerId="ADAL" clId="{B273CE6C-CD91-4F27-90E4-436F29F825CE}" dt="2020-10-03T18:13:21.374" v="4279" actId="14100"/>
        <pc:sldMkLst>
          <pc:docMk/>
          <pc:sldMk cId="3960831769" sldId="1576"/>
        </pc:sldMkLst>
        <pc:spChg chg="mod">
          <ac:chgData name="Patricia Boese" userId="339ef035-da3e-41a2-a4b8-ab838aad49e5" providerId="ADAL" clId="{B273CE6C-CD91-4F27-90E4-436F29F825CE}" dt="2020-10-03T18:13:21.374" v="4279" actId="14100"/>
          <ac:spMkLst>
            <pc:docMk/>
            <pc:sldMk cId="3960831769" sldId="1576"/>
            <ac:spMk id="2" creationId="{7F9C7D41-FFFD-444C-BDED-3F01D1EE1174}"/>
          </ac:spMkLst>
        </pc:spChg>
      </pc:sldChg>
      <pc:sldChg chg="modSp new mod">
        <pc:chgData name="Patricia Boese" userId="339ef035-da3e-41a2-a4b8-ab838aad49e5" providerId="ADAL" clId="{B273CE6C-CD91-4F27-90E4-436F29F825CE}" dt="2020-10-03T19:20:52.626" v="4680" actId="20577"/>
        <pc:sldMkLst>
          <pc:docMk/>
          <pc:sldMk cId="812502488" sldId="1577"/>
        </pc:sldMkLst>
        <pc:spChg chg="mod">
          <ac:chgData name="Patricia Boese" userId="339ef035-da3e-41a2-a4b8-ab838aad49e5" providerId="ADAL" clId="{B273CE6C-CD91-4F27-90E4-436F29F825CE}" dt="2020-10-03T19:20:52.626" v="4680" actId="20577"/>
          <ac:spMkLst>
            <pc:docMk/>
            <pc:sldMk cId="812502488" sldId="1577"/>
            <ac:spMk id="2" creationId="{1A5EA52E-96F5-48A3-9CDB-6F4CB6D6006C}"/>
          </ac:spMkLst>
        </pc:spChg>
      </pc:sldChg>
      <pc:sldChg chg="addSp modSp add mod addCm modCm">
        <pc:chgData name="Patricia Boese" userId="339ef035-da3e-41a2-a4b8-ab838aad49e5" providerId="ADAL" clId="{B273CE6C-CD91-4F27-90E4-436F29F825CE}" dt="2020-10-03T19:28:45.040" v="4723" actId="22"/>
        <pc:sldMkLst>
          <pc:docMk/>
          <pc:sldMk cId="3015405899" sldId="1578"/>
        </pc:sldMkLst>
        <pc:spChg chg="mod">
          <ac:chgData name="Patricia Boese" userId="339ef035-da3e-41a2-a4b8-ab838aad49e5" providerId="ADAL" clId="{B273CE6C-CD91-4F27-90E4-436F29F825CE}" dt="2020-10-03T19:27:56.746" v="4716" actId="113"/>
          <ac:spMkLst>
            <pc:docMk/>
            <pc:sldMk cId="3015405899" sldId="1578"/>
            <ac:spMk id="2" creationId="{C94AEA84-C89B-45AC-843D-16C8625F4279}"/>
          </ac:spMkLst>
        </pc:spChg>
        <pc:picChg chg="add">
          <ac:chgData name="Patricia Boese" userId="339ef035-da3e-41a2-a4b8-ab838aad49e5" providerId="ADAL" clId="{B273CE6C-CD91-4F27-90E4-436F29F825CE}" dt="2020-10-03T19:28:45.040" v="4723" actId="22"/>
          <ac:picMkLst>
            <pc:docMk/>
            <pc:sldMk cId="3015405899" sldId="1578"/>
            <ac:picMk id="7" creationId="{BFE68EE0-A27E-473A-8A32-75DE70CE33DE}"/>
          </ac:picMkLst>
        </pc:picChg>
      </pc:sldChg>
      <pc:sldChg chg="modSp add mod">
        <pc:chgData name="Patricia Boese" userId="339ef035-da3e-41a2-a4b8-ab838aad49e5" providerId="ADAL" clId="{B273CE6C-CD91-4F27-90E4-436F29F825CE}" dt="2020-10-03T19:41:35.450" v="4838" actId="20577"/>
        <pc:sldMkLst>
          <pc:docMk/>
          <pc:sldMk cId="1033879138" sldId="1579"/>
        </pc:sldMkLst>
        <pc:spChg chg="mod">
          <ac:chgData name="Patricia Boese" userId="339ef035-da3e-41a2-a4b8-ab838aad49e5" providerId="ADAL" clId="{B273CE6C-CD91-4F27-90E4-436F29F825CE}" dt="2020-10-03T19:41:35.450" v="4838" actId="20577"/>
          <ac:spMkLst>
            <pc:docMk/>
            <pc:sldMk cId="1033879138" sldId="1579"/>
            <ac:spMk id="3" creationId="{8FB77541-E461-4BC7-BD8C-9C0B476F81BB}"/>
          </ac:spMkLst>
        </pc:spChg>
      </pc:sldChg>
      <pc:sldChg chg="modSp new del mod">
        <pc:chgData name="Patricia Boese" userId="339ef035-da3e-41a2-a4b8-ab838aad49e5" providerId="ADAL" clId="{B273CE6C-CD91-4F27-90E4-436F29F825CE}" dt="2020-10-03T19:31:28.341" v="4748" actId="47"/>
        <pc:sldMkLst>
          <pc:docMk/>
          <pc:sldMk cId="1491041371" sldId="1579"/>
        </pc:sldMkLst>
        <pc:spChg chg="mod">
          <ac:chgData name="Patricia Boese" userId="339ef035-da3e-41a2-a4b8-ab838aad49e5" providerId="ADAL" clId="{B273CE6C-CD91-4F27-90E4-436F29F825CE}" dt="2020-10-03T19:31:22.981" v="4747" actId="1035"/>
          <ac:spMkLst>
            <pc:docMk/>
            <pc:sldMk cId="1491041371" sldId="1579"/>
            <ac:spMk id="4" creationId="{DFE73F1E-DC93-476B-B61B-D7D2447A59C7}"/>
          </ac:spMkLst>
        </pc:spChg>
      </pc:sldChg>
      <pc:sldChg chg="modSp new mod">
        <pc:chgData name="Patricia Boese" userId="339ef035-da3e-41a2-a4b8-ab838aad49e5" providerId="ADAL" clId="{B273CE6C-CD91-4F27-90E4-436F29F825CE}" dt="2020-10-04T18:06:02.268" v="5566" actId="1035"/>
        <pc:sldMkLst>
          <pc:docMk/>
          <pc:sldMk cId="2361941216" sldId="1580"/>
        </pc:sldMkLst>
        <pc:spChg chg="mod">
          <ac:chgData name="Patricia Boese" userId="339ef035-da3e-41a2-a4b8-ab838aad49e5" providerId="ADAL" clId="{B273CE6C-CD91-4F27-90E4-436F29F825CE}" dt="2020-10-04T18:06:02.268" v="5566" actId="1035"/>
          <ac:spMkLst>
            <pc:docMk/>
            <pc:sldMk cId="2361941216" sldId="1580"/>
            <ac:spMk id="4" creationId="{CB61BF97-2E71-4924-BB4E-30FF62B97756}"/>
          </ac:spMkLst>
        </pc:spChg>
      </pc:sldChg>
      <pc:sldChg chg="modSp new mod">
        <pc:chgData name="Patricia Boese" userId="339ef035-da3e-41a2-a4b8-ab838aad49e5" providerId="ADAL" clId="{B273CE6C-CD91-4F27-90E4-436F29F825CE}" dt="2020-10-03T20:14:18.002" v="5121" actId="113"/>
        <pc:sldMkLst>
          <pc:docMk/>
          <pc:sldMk cId="1770684433" sldId="1581"/>
        </pc:sldMkLst>
        <pc:spChg chg="mod">
          <ac:chgData name="Patricia Boese" userId="339ef035-da3e-41a2-a4b8-ab838aad49e5" providerId="ADAL" clId="{B273CE6C-CD91-4F27-90E4-436F29F825CE}" dt="2020-10-03T20:14:18.002" v="5121" actId="113"/>
          <ac:spMkLst>
            <pc:docMk/>
            <pc:sldMk cId="1770684433" sldId="1581"/>
            <ac:spMk id="2" creationId="{39DFEAA4-56F0-4155-A55F-BEB9DDDD832F}"/>
          </ac:spMkLst>
        </pc:spChg>
      </pc:sldChg>
      <pc:sldChg chg="modSp add mod">
        <pc:chgData name="Patricia Boese" userId="339ef035-da3e-41a2-a4b8-ab838aad49e5" providerId="ADAL" clId="{B273CE6C-CD91-4F27-90E4-436F29F825CE}" dt="2020-10-03T20:27:19.126" v="5211" actId="113"/>
        <pc:sldMkLst>
          <pc:docMk/>
          <pc:sldMk cId="2642084990" sldId="1582"/>
        </pc:sldMkLst>
        <pc:spChg chg="mod">
          <ac:chgData name="Patricia Boese" userId="339ef035-da3e-41a2-a4b8-ab838aad49e5" providerId="ADAL" clId="{B273CE6C-CD91-4F27-90E4-436F29F825CE}" dt="2020-10-03T20:27:19.126" v="5211" actId="113"/>
          <ac:spMkLst>
            <pc:docMk/>
            <pc:sldMk cId="2642084990" sldId="1582"/>
            <ac:spMk id="2" creationId="{7780DAC2-ADE2-45FC-A64F-7BB5F4ADD20A}"/>
          </ac:spMkLst>
        </pc:spChg>
      </pc:sldChg>
      <pc:sldChg chg="modSp new mod">
        <pc:chgData name="Patricia Boese" userId="339ef035-da3e-41a2-a4b8-ab838aad49e5" providerId="ADAL" clId="{B273CE6C-CD91-4F27-90E4-436F29F825CE}" dt="2020-10-03T20:25:33.560" v="5206" actId="1038"/>
        <pc:sldMkLst>
          <pc:docMk/>
          <pc:sldMk cId="2857035906" sldId="1583"/>
        </pc:sldMkLst>
        <pc:spChg chg="mod">
          <ac:chgData name="Patricia Boese" userId="339ef035-da3e-41a2-a4b8-ab838aad49e5" providerId="ADAL" clId="{B273CE6C-CD91-4F27-90E4-436F29F825CE}" dt="2020-10-03T20:25:33.560" v="5206" actId="1038"/>
          <ac:spMkLst>
            <pc:docMk/>
            <pc:sldMk cId="2857035906" sldId="1583"/>
            <ac:spMk id="4" creationId="{4F7583BF-5FC2-4391-857A-1D037CE91BC6}"/>
          </ac:spMkLst>
        </pc:spChg>
      </pc:sldChg>
      <pc:sldChg chg="modSp new mod ord">
        <pc:chgData name="Patricia Boese" userId="339ef035-da3e-41a2-a4b8-ab838aad49e5" providerId="ADAL" clId="{B273CE6C-CD91-4F27-90E4-436F29F825CE}" dt="2020-10-03T20:33:12.561" v="5223"/>
        <pc:sldMkLst>
          <pc:docMk/>
          <pc:sldMk cId="3316228627" sldId="1584"/>
        </pc:sldMkLst>
        <pc:spChg chg="mod">
          <ac:chgData name="Patricia Boese" userId="339ef035-da3e-41a2-a4b8-ab838aad49e5" providerId="ADAL" clId="{B273CE6C-CD91-4F27-90E4-436F29F825CE}" dt="2020-10-03T20:32:19.995" v="5221" actId="207"/>
          <ac:spMkLst>
            <pc:docMk/>
            <pc:sldMk cId="3316228627" sldId="1584"/>
            <ac:spMk id="2" creationId="{9CDB8C6B-2082-46C1-910A-C4AA786DD38F}"/>
          </ac:spMkLst>
        </pc:spChg>
      </pc:sldChg>
      <pc:sldChg chg="addSp modSp new mod ord modAnim">
        <pc:chgData name="Patricia Boese" userId="339ef035-da3e-41a2-a4b8-ab838aad49e5" providerId="ADAL" clId="{B273CE6C-CD91-4F27-90E4-436F29F825CE}" dt="2020-10-03T20:46:17.363" v="5301" actId="1076"/>
        <pc:sldMkLst>
          <pc:docMk/>
          <pc:sldMk cId="629078075" sldId="1585"/>
        </pc:sldMkLst>
        <pc:spChg chg="mod">
          <ac:chgData name="Patricia Boese" userId="339ef035-da3e-41a2-a4b8-ab838aad49e5" providerId="ADAL" clId="{B273CE6C-CD91-4F27-90E4-436F29F825CE}" dt="2020-10-03T20:35:57.276" v="5233" actId="113"/>
          <ac:spMkLst>
            <pc:docMk/>
            <pc:sldMk cId="629078075" sldId="1585"/>
            <ac:spMk id="2" creationId="{69867635-7BE6-4A76-8E1D-15F74D1B9D40}"/>
          </ac:spMkLst>
        </pc:spChg>
        <pc:spChg chg="add mod">
          <ac:chgData name="Patricia Boese" userId="339ef035-da3e-41a2-a4b8-ab838aad49e5" providerId="ADAL" clId="{B273CE6C-CD91-4F27-90E4-436F29F825CE}" dt="2020-10-03T20:46:17.363" v="5301" actId="1076"/>
          <ac:spMkLst>
            <pc:docMk/>
            <pc:sldMk cId="629078075" sldId="1585"/>
            <ac:spMk id="5" creationId="{2EE543AD-0051-4FD1-B106-2408869035EE}"/>
          </ac:spMkLst>
        </pc:spChg>
      </pc:sldChg>
      <pc:sldChg chg="modSp add mod addCm modCm">
        <pc:chgData name="Patricia Boese" userId="339ef035-da3e-41a2-a4b8-ab838aad49e5" providerId="ADAL" clId="{B273CE6C-CD91-4F27-90E4-436F29F825CE}" dt="2020-10-03T20:45:10.561" v="5300"/>
        <pc:sldMkLst>
          <pc:docMk/>
          <pc:sldMk cId="514104386" sldId="1586"/>
        </pc:sldMkLst>
        <pc:spChg chg="mod">
          <ac:chgData name="Patricia Boese" userId="339ef035-da3e-41a2-a4b8-ab838aad49e5" providerId="ADAL" clId="{B273CE6C-CD91-4F27-90E4-436F29F825CE}" dt="2020-10-03T20:45:10.561" v="5300"/>
          <ac:spMkLst>
            <pc:docMk/>
            <pc:sldMk cId="514104386" sldId="1586"/>
            <ac:spMk id="3" creationId="{541AFFFA-2230-4E87-9E8C-AD8B76488E55}"/>
          </ac:spMkLst>
        </pc:spChg>
      </pc:sldChg>
    </pc:docChg>
  </pc:docChgLst>
  <pc:docChgLst>
    <pc:chgData name="Marsha Kaplan" userId="943c0792-3229-4930-bb13-4c4fd46f2471" providerId="ADAL" clId="{333A31A3-33DC-4265-BD0E-9C938B58826D}"/>
    <pc:docChg chg="undo redo custSel addSld delSld modSld addMainMaster delMainMaster modMainMaster">
      <pc:chgData name="Marsha Kaplan" userId="943c0792-3229-4930-bb13-4c4fd46f2471" providerId="ADAL" clId="{333A31A3-33DC-4265-BD0E-9C938B58826D}" dt="2020-11-18T17:04:18.081" v="1786" actId="20577"/>
      <pc:docMkLst>
        <pc:docMk/>
      </pc:docMkLst>
      <pc:sldChg chg="addSp delSp modSp del mod">
        <pc:chgData name="Marsha Kaplan" userId="943c0792-3229-4930-bb13-4c4fd46f2471" providerId="ADAL" clId="{333A31A3-33DC-4265-BD0E-9C938B58826D}" dt="2020-11-16T21:33:31.904" v="609" actId="2696"/>
        <pc:sldMkLst>
          <pc:docMk/>
          <pc:sldMk cId="0" sldId="295"/>
        </pc:sldMkLst>
        <pc:picChg chg="add del mod">
          <ac:chgData name="Marsha Kaplan" userId="943c0792-3229-4930-bb13-4c4fd46f2471" providerId="ADAL" clId="{333A31A3-33DC-4265-BD0E-9C938B58826D}" dt="2020-11-16T19:25:26.997" v="438" actId="14100"/>
          <ac:picMkLst>
            <pc:docMk/>
            <pc:sldMk cId="0" sldId="295"/>
            <ac:picMk id="39938" creationId="{F9255DF6-E403-4C91-B555-D280DBFBA715}"/>
          </ac:picMkLst>
        </pc:picChg>
      </pc:sldChg>
      <pc:sldChg chg="addSp delSp modSp mod">
        <pc:chgData name="Marsha Kaplan" userId="943c0792-3229-4930-bb13-4c4fd46f2471" providerId="ADAL" clId="{333A31A3-33DC-4265-BD0E-9C938B58826D}" dt="2020-11-16T01:11:48.994" v="73" actId="207"/>
        <pc:sldMkLst>
          <pc:docMk/>
          <pc:sldMk cId="2307317346" sldId="587"/>
        </pc:sldMkLst>
        <pc:spChg chg="mod">
          <ac:chgData name="Marsha Kaplan" userId="943c0792-3229-4930-bb13-4c4fd46f2471" providerId="ADAL" clId="{333A31A3-33DC-4265-BD0E-9C938B58826D}" dt="2020-11-16T00:17:41.923" v="7"/>
          <ac:spMkLst>
            <pc:docMk/>
            <pc:sldMk cId="2307317346" sldId="587"/>
            <ac:spMk id="3" creationId="{CF83C92C-684D-5345-89B2-EBC7D1C2A746}"/>
          </ac:spMkLst>
        </pc:spChg>
        <pc:spChg chg="mod">
          <ac:chgData name="Marsha Kaplan" userId="943c0792-3229-4930-bb13-4c4fd46f2471" providerId="ADAL" clId="{333A31A3-33DC-4265-BD0E-9C938B58826D}" dt="2020-11-16T01:11:48.994" v="73" actId="207"/>
          <ac:spMkLst>
            <pc:docMk/>
            <pc:sldMk cId="2307317346" sldId="587"/>
            <ac:spMk id="8" creationId="{80E02078-35F5-4CF5-A19A-3FA066F87CB6}"/>
          </ac:spMkLst>
        </pc:spChg>
        <pc:spChg chg="mod">
          <ac:chgData name="Marsha Kaplan" userId="943c0792-3229-4930-bb13-4c4fd46f2471" providerId="ADAL" clId="{333A31A3-33DC-4265-BD0E-9C938B58826D}" dt="2020-11-16T00:17:21.962" v="6" actId="1076"/>
          <ac:spMkLst>
            <pc:docMk/>
            <pc:sldMk cId="2307317346" sldId="587"/>
            <ac:spMk id="135" creationId="{CC92B177-7770-6B41-8CE5-E60E66757A73}"/>
          </ac:spMkLst>
        </pc:spChg>
        <pc:spChg chg="del mod">
          <ac:chgData name="Marsha Kaplan" userId="943c0792-3229-4930-bb13-4c4fd46f2471" providerId="ADAL" clId="{333A31A3-33DC-4265-BD0E-9C938B58826D}" dt="2020-11-16T00:17:07.045" v="2" actId="478"/>
          <ac:spMkLst>
            <pc:docMk/>
            <pc:sldMk cId="2307317346" sldId="587"/>
            <ac:spMk id="136" creationId="{B212EA05-23D7-194F-86DC-1C5742926A78}"/>
          </ac:spMkLst>
        </pc:spChg>
        <pc:graphicFrameChg chg="mod">
          <ac:chgData name="Marsha Kaplan" userId="943c0792-3229-4930-bb13-4c4fd46f2471" providerId="ADAL" clId="{333A31A3-33DC-4265-BD0E-9C938B58826D}" dt="2020-11-16T00:17:15.483" v="4" actId="1076"/>
          <ac:graphicFrameMkLst>
            <pc:docMk/>
            <pc:sldMk cId="2307317346" sldId="587"/>
            <ac:graphicFrameMk id="2" creationId="{5BEB94DF-D3EC-D742-B7E2-3640FDE6FEEA}"/>
          </ac:graphicFrameMkLst>
        </pc:graphicFrameChg>
        <pc:picChg chg="add">
          <ac:chgData name="Marsha Kaplan" userId="943c0792-3229-4930-bb13-4c4fd46f2471" providerId="ADAL" clId="{333A31A3-33DC-4265-BD0E-9C938B58826D}" dt="2020-11-16T00:17:50.217" v="9" actId="22"/>
          <ac:picMkLst>
            <pc:docMk/>
            <pc:sldMk cId="2307317346" sldId="587"/>
            <ac:picMk id="5" creationId="{11665B8E-40B0-443C-970F-4D03A68F1A99}"/>
          </ac:picMkLst>
        </pc:picChg>
        <pc:picChg chg="del">
          <ac:chgData name="Marsha Kaplan" userId="943c0792-3229-4930-bb13-4c4fd46f2471" providerId="ADAL" clId="{333A31A3-33DC-4265-BD0E-9C938B58826D}" dt="2020-11-16T00:17:49.276" v="8" actId="478"/>
          <ac:picMkLst>
            <pc:docMk/>
            <pc:sldMk cId="2307317346" sldId="587"/>
            <ac:picMk id="6" creationId="{A23093E9-597D-8841-9A2F-9A1119C31882}"/>
          </ac:picMkLst>
        </pc:picChg>
        <pc:picChg chg="mod">
          <ac:chgData name="Marsha Kaplan" userId="943c0792-3229-4930-bb13-4c4fd46f2471" providerId="ADAL" clId="{333A31A3-33DC-4265-BD0E-9C938B58826D}" dt="2020-11-16T00:17:18.833" v="5" actId="1076"/>
          <ac:picMkLst>
            <pc:docMk/>
            <pc:sldMk cId="2307317346" sldId="587"/>
            <ac:picMk id="132" creationId="{60506A39-738B-F741-9D8F-5197649CAF47}"/>
          </ac:picMkLst>
        </pc:picChg>
        <pc:cxnChg chg="del">
          <ac:chgData name="Marsha Kaplan" userId="943c0792-3229-4930-bb13-4c4fd46f2471" providerId="ADAL" clId="{333A31A3-33DC-4265-BD0E-9C938B58826D}" dt="2020-11-16T00:17:03.549" v="0" actId="478"/>
          <ac:cxnSpMkLst>
            <pc:docMk/>
            <pc:sldMk cId="2307317346" sldId="587"/>
            <ac:cxnSpMk id="137" creationId="{9560058A-7969-6F47-906D-889D00B70259}"/>
          </ac:cxnSpMkLst>
        </pc:cxnChg>
      </pc:sldChg>
      <pc:sldChg chg="modSp">
        <pc:chgData name="Marsha Kaplan" userId="943c0792-3229-4930-bb13-4c4fd46f2471" providerId="ADAL" clId="{333A31A3-33DC-4265-BD0E-9C938B58826D}" dt="2020-11-16T00:37:21.496" v="72"/>
        <pc:sldMkLst>
          <pc:docMk/>
          <pc:sldMk cId="2673778909" sldId="1099"/>
        </pc:sldMkLst>
        <pc:spChg chg="mod">
          <ac:chgData name="Marsha Kaplan" userId="943c0792-3229-4930-bb13-4c4fd46f2471" providerId="ADAL" clId="{333A31A3-33DC-4265-BD0E-9C938B58826D}" dt="2020-11-16T00:37:21.496" v="72"/>
          <ac:spMkLst>
            <pc:docMk/>
            <pc:sldMk cId="2673778909" sldId="1099"/>
            <ac:spMk id="2" creationId="{56C1FAE9-D500-6144-A3AF-ECA6F43643D7}"/>
          </ac:spMkLst>
        </pc:spChg>
      </pc:sldChg>
      <pc:sldChg chg="addSp delSp modSp mod">
        <pc:chgData name="Marsha Kaplan" userId="943c0792-3229-4930-bb13-4c4fd46f2471" providerId="ADAL" clId="{333A31A3-33DC-4265-BD0E-9C938B58826D}" dt="2020-11-16T01:20:43.972" v="104" actId="1076"/>
        <pc:sldMkLst>
          <pc:docMk/>
          <pc:sldMk cId="4141786943" sldId="1130"/>
        </pc:sldMkLst>
        <pc:spChg chg="add del mod">
          <ac:chgData name="Marsha Kaplan" userId="943c0792-3229-4930-bb13-4c4fd46f2471" providerId="ADAL" clId="{333A31A3-33DC-4265-BD0E-9C938B58826D}" dt="2020-11-16T01:20:39.622" v="103" actId="20577"/>
          <ac:spMkLst>
            <pc:docMk/>
            <pc:sldMk cId="4141786943" sldId="1130"/>
            <ac:spMk id="2" creationId="{587B258C-7369-491A-8881-BFC96EC20778}"/>
          </ac:spMkLst>
        </pc:spChg>
        <pc:spChg chg="mod">
          <ac:chgData name="Marsha Kaplan" userId="943c0792-3229-4930-bb13-4c4fd46f2471" providerId="ADAL" clId="{333A31A3-33DC-4265-BD0E-9C938B58826D}" dt="2020-11-16T00:32:36.738" v="61"/>
          <ac:spMkLst>
            <pc:docMk/>
            <pc:sldMk cId="4141786943" sldId="1130"/>
            <ac:spMk id="4" creationId="{86E1F6D8-09EF-432F-B0F0-EE503805820A}"/>
          </ac:spMkLst>
        </pc:spChg>
        <pc:spChg chg="mod">
          <ac:chgData name="Marsha Kaplan" userId="943c0792-3229-4930-bb13-4c4fd46f2471" providerId="ADAL" clId="{333A31A3-33DC-4265-BD0E-9C938B58826D}" dt="2020-11-16T01:20:43.972" v="104" actId="1076"/>
          <ac:spMkLst>
            <pc:docMk/>
            <pc:sldMk cId="4141786943" sldId="1130"/>
            <ac:spMk id="5" creationId="{232A4CC0-2555-4595-8197-6C8E2A567295}"/>
          </ac:spMkLst>
        </pc:spChg>
      </pc:sldChg>
      <pc:sldChg chg="modSp mod">
        <pc:chgData name="Marsha Kaplan" userId="943c0792-3229-4930-bb13-4c4fd46f2471" providerId="ADAL" clId="{333A31A3-33DC-4265-BD0E-9C938B58826D}" dt="2020-11-16T01:29:59.904" v="143" actId="1076"/>
        <pc:sldMkLst>
          <pc:docMk/>
          <pc:sldMk cId="3234825576" sldId="1132"/>
        </pc:sldMkLst>
        <pc:spChg chg="mod">
          <ac:chgData name="Marsha Kaplan" userId="943c0792-3229-4930-bb13-4c4fd46f2471" providerId="ADAL" clId="{333A31A3-33DC-4265-BD0E-9C938B58826D}" dt="2020-11-16T01:29:59.904" v="143" actId="1076"/>
          <ac:spMkLst>
            <pc:docMk/>
            <pc:sldMk cId="3234825576" sldId="1132"/>
            <ac:spMk id="2" creationId="{488C752B-3F25-4C60-AD46-C04D42A61EA8}"/>
          </ac:spMkLst>
        </pc:spChg>
      </pc:sldChg>
      <pc:sldChg chg="modSp mod">
        <pc:chgData name="Marsha Kaplan" userId="943c0792-3229-4930-bb13-4c4fd46f2471" providerId="ADAL" clId="{333A31A3-33DC-4265-BD0E-9C938B58826D}" dt="2020-11-16T01:35:40.008" v="147" actId="20577"/>
        <pc:sldMkLst>
          <pc:docMk/>
          <pc:sldMk cId="1755269979" sldId="1134"/>
        </pc:sldMkLst>
        <pc:spChg chg="mod">
          <ac:chgData name="Marsha Kaplan" userId="943c0792-3229-4930-bb13-4c4fd46f2471" providerId="ADAL" clId="{333A31A3-33DC-4265-BD0E-9C938B58826D}" dt="2020-11-16T01:35:40.008" v="147" actId="20577"/>
          <ac:spMkLst>
            <pc:docMk/>
            <pc:sldMk cId="1755269979" sldId="1134"/>
            <ac:spMk id="4" creationId="{4FBD5A37-41E3-4BB7-943E-24406B31DE77}"/>
          </ac:spMkLst>
        </pc:spChg>
      </pc:sldChg>
      <pc:sldChg chg="modSp mod delCm">
        <pc:chgData name="Marsha Kaplan" userId="943c0792-3229-4930-bb13-4c4fd46f2471" providerId="ADAL" clId="{333A31A3-33DC-4265-BD0E-9C938B58826D}" dt="2020-11-16T01:35:51.869" v="149" actId="1076"/>
        <pc:sldMkLst>
          <pc:docMk/>
          <pc:sldMk cId="3674611489" sldId="1135"/>
        </pc:sldMkLst>
        <pc:spChg chg="mod">
          <ac:chgData name="Marsha Kaplan" userId="943c0792-3229-4930-bb13-4c4fd46f2471" providerId="ADAL" clId="{333A31A3-33DC-4265-BD0E-9C938B58826D}" dt="2020-11-16T01:35:51.869" v="149" actId="1076"/>
          <ac:spMkLst>
            <pc:docMk/>
            <pc:sldMk cId="3674611489" sldId="1135"/>
            <ac:spMk id="2" creationId="{4CB41706-BAAB-4CD5-9B61-F9BF8FEAB84F}"/>
          </ac:spMkLst>
        </pc:spChg>
      </pc:sldChg>
      <pc:sldChg chg="delCm">
        <pc:chgData name="Marsha Kaplan" userId="943c0792-3229-4930-bb13-4c4fd46f2471" providerId="ADAL" clId="{333A31A3-33DC-4265-BD0E-9C938B58826D}" dt="2020-11-16T01:46:09.111" v="150" actId="1592"/>
        <pc:sldMkLst>
          <pc:docMk/>
          <pc:sldMk cId="412121438" sldId="1140"/>
        </pc:sldMkLst>
      </pc:sldChg>
      <pc:sldChg chg="delCm">
        <pc:chgData name="Marsha Kaplan" userId="943c0792-3229-4930-bb13-4c4fd46f2471" providerId="ADAL" clId="{333A31A3-33DC-4265-BD0E-9C938B58826D}" dt="2020-11-16T01:51:03.175" v="151" actId="1592"/>
        <pc:sldMkLst>
          <pc:docMk/>
          <pc:sldMk cId="4081284037" sldId="1141"/>
        </pc:sldMkLst>
      </pc:sldChg>
      <pc:sldChg chg="delCm">
        <pc:chgData name="Marsha Kaplan" userId="943c0792-3229-4930-bb13-4c4fd46f2471" providerId="ADAL" clId="{333A31A3-33DC-4265-BD0E-9C938B58826D}" dt="2020-11-16T01:51:20.389" v="152" actId="1592"/>
        <pc:sldMkLst>
          <pc:docMk/>
          <pc:sldMk cId="1495156434" sldId="1142"/>
        </pc:sldMkLst>
      </pc:sldChg>
      <pc:sldChg chg="modSp mod">
        <pc:chgData name="Marsha Kaplan" userId="943c0792-3229-4930-bb13-4c4fd46f2471" providerId="ADAL" clId="{333A31A3-33DC-4265-BD0E-9C938B58826D}" dt="2020-11-16T01:51:41.243" v="154" actId="1076"/>
        <pc:sldMkLst>
          <pc:docMk/>
          <pc:sldMk cId="2085883642" sldId="1143"/>
        </pc:sldMkLst>
        <pc:spChg chg="mod">
          <ac:chgData name="Marsha Kaplan" userId="943c0792-3229-4930-bb13-4c4fd46f2471" providerId="ADAL" clId="{333A31A3-33DC-4265-BD0E-9C938B58826D}" dt="2020-11-16T01:51:41.243" v="154" actId="1076"/>
          <ac:spMkLst>
            <pc:docMk/>
            <pc:sldMk cId="2085883642" sldId="1143"/>
            <ac:spMk id="4" creationId="{8D5FA1A1-DE7E-4E1B-A9A2-DD74FC980292}"/>
          </ac:spMkLst>
        </pc:spChg>
      </pc:sldChg>
      <pc:sldChg chg="modSp mod">
        <pc:chgData name="Marsha Kaplan" userId="943c0792-3229-4930-bb13-4c4fd46f2471" providerId="ADAL" clId="{333A31A3-33DC-4265-BD0E-9C938B58826D}" dt="2020-11-16T01:51:57.573" v="155" actId="20577"/>
        <pc:sldMkLst>
          <pc:docMk/>
          <pc:sldMk cId="1730840309" sldId="1144"/>
        </pc:sldMkLst>
        <pc:spChg chg="mod">
          <ac:chgData name="Marsha Kaplan" userId="943c0792-3229-4930-bb13-4c4fd46f2471" providerId="ADAL" clId="{333A31A3-33DC-4265-BD0E-9C938B58826D}" dt="2020-11-16T01:51:57.573" v="155" actId="20577"/>
          <ac:spMkLst>
            <pc:docMk/>
            <pc:sldMk cId="1730840309" sldId="1144"/>
            <ac:spMk id="2" creationId="{4C4A337E-A37C-4565-B261-24A65E1916C6}"/>
          </ac:spMkLst>
        </pc:spChg>
      </pc:sldChg>
      <pc:sldChg chg="addSp delSp modSp mod delCm">
        <pc:chgData name="Marsha Kaplan" userId="943c0792-3229-4930-bb13-4c4fd46f2471" providerId="ADAL" clId="{333A31A3-33DC-4265-BD0E-9C938B58826D}" dt="2020-11-16T15:45:26.781" v="216" actId="1076"/>
        <pc:sldMkLst>
          <pc:docMk/>
          <pc:sldMk cId="3928509134" sldId="1145"/>
        </pc:sldMkLst>
        <pc:spChg chg="mod">
          <ac:chgData name="Marsha Kaplan" userId="943c0792-3229-4930-bb13-4c4fd46f2471" providerId="ADAL" clId="{333A31A3-33DC-4265-BD0E-9C938B58826D}" dt="2020-11-16T15:45:26.781" v="216" actId="1076"/>
          <ac:spMkLst>
            <pc:docMk/>
            <pc:sldMk cId="3928509134" sldId="1145"/>
            <ac:spMk id="2" creationId="{A28BFF2E-ABE2-4E0B-9473-62B849C4B3CF}"/>
          </ac:spMkLst>
        </pc:spChg>
        <pc:spChg chg="add del mod">
          <ac:chgData name="Marsha Kaplan" userId="943c0792-3229-4930-bb13-4c4fd46f2471" providerId="ADAL" clId="{333A31A3-33DC-4265-BD0E-9C938B58826D}" dt="2020-11-16T15:42:10.328" v="164" actId="478"/>
          <ac:spMkLst>
            <pc:docMk/>
            <pc:sldMk cId="3928509134" sldId="1145"/>
            <ac:spMk id="9" creationId="{EDDBB3DF-DF21-40DE-99AD-C94F256FAB8A}"/>
          </ac:spMkLst>
        </pc:spChg>
        <pc:picChg chg="del">
          <ac:chgData name="Marsha Kaplan" userId="943c0792-3229-4930-bb13-4c4fd46f2471" providerId="ADAL" clId="{333A31A3-33DC-4265-BD0E-9C938B58826D}" dt="2020-11-16T15:41:49.253" v="156" actId="478"/>
          <ac:picMkLst>
            <pc:docMk/>
            <pc:sldMk cId="3928509134" sldId="1145"/>
            <ac:picMk id="10" creationId="{ECC849AA-A2EF-4CDA-97E4-E2336674F71A}"/>
          </ac:picMkLst>
        </pc:picChg>
        <pc:picChg chg="add mod">
          <ac:chgData name="Marsha Kaplan" userId="943c0792-3229-4930-bb13-4c4fd46f2471" providerId="ADAL" clId="{333A31A3-33DC-4265-BD0E-9C938B58826D}" dt="2020-11-16T15:43:42.428" v="182" actId="1076"/>
          <ac:picMkLst>
            <pc:docMk/>
            <pc:sldMk cId="3928509134" sldId="1145"/>
            <ac:picMk id="13" creationId="{6D37F6E5-ED82-4B28-8EB4-70651DB115FD}"/>
          </ac:picMkLst>
        </pc:picChg>
      </pc:sldChg>
      <pc:sldChg chg="modSp mod delCm">
        <pc:chgData name="Marsha Kaplan" userId="943c0792-3229-4930-bb13-4c4fd46f2471" providerId="ADAL" clId="{333A31A3-33DC-4265-BD0E-9C938B58826D}" dt="2020-11-18T17:00:53.856" v="1748" actId="113"/>
        <pc:sldMkLst>
          <pc:docMk/>
          <pc:sldMk cId="897263711" sldId="1148"/>
        </pc:sldMkLst>
        <pc:spChg chg="mod">
          <ac:chgData name="Marsha Kaplan" userId="943c0792-3229-4930-bb13-4c4fd46f2471" providerId="ADAL" clId="{333A31A3-33DC-4265-BD0E-9C938B58826D}" dt="2020-11-18T17:00:53.856" v="1748" actId="113"/>
          <ac:spMkLst>
            <pc:docMk/>
            <pc:sldMk cId="897263711" sldId="1148"/>
            <ac:spMk id="4" creationId="{D3D74A83-3FB5-40D0-BC63-CCA59436A9C2}"/>
          </ac:spMkLst>
        </pc:spChg>
        <pc:picChg chg="mod">
          <ac:chgData name="Marsha Kaplan" userId="943c0792-3229-4930-bb13-4c4fd46f2471" providerId="ADAL" clId="{333A31A3-33DC-4265-BD0E-9C938B58826D}" dt="2020-11-16T15:53:20.173" v="241" actId="1076"/>
          <ac:picMkLst>
            <pc:docMk/>
            <pc:sldMk cId="897263711" sldId="1148"/>
            <ac:picMk id="13" creationId="{E7192152-333C-43C6-B7CD-31EDCCCD9B85}"/>
          </ac:picMkLst>
        </pc:picChg>
      </pc:sldChg>
      <pc:sldChg chg="modSp mod">
        <pc:chgData name="Marsha Kaplan" userId="943c0792-3229-4930-bb13-4c4fd46f2471" providerId="ADAL" clId="{333A31A3-33DC-4265-BD0E-9C938B58826D}" dt="2020-11-16T15:54:21.469" v="243" actId="1076"/>
        <pc:sldMkLst>
          <pc:docMk/>
          <pc:sldMk cId="3676648829" sldId="1149"/>
        </pc:sldMkLst>
        <pc:spChg chg="mod">
          <ac:chgData name="Marsha Kaplan" userId="943c0792-3229-4930-bb13-4c4fd46f2471" providerId="ADAL" clId="{333A31A3-33DC-4265-BD0E-9C938B58826D}" dt="2020-11-16T15:54:21.469" v="243" actId="1076"/>
          <ac:spMkLst>
            <pc:docMk/>
            <pc:sldMk cId="3676648829" sldId="1149"/>
            <ac:spMk id="4" creationId="{F4AC4810-EF15-41A3-8162-5DC7830DD182}"/>
          </ac:spMkLst>
        </pc:spChg>
      </pc:sldChg>
      <pc:sldChg chg="modSp add del mod delCm">
        <pc:chgData name="Marsha Kaplan" userId="943c0792-3229-4930-bb13-4c4fd46f2471" providerId="ADAL" clId="{333A31A3-33DC-4265-BD0E-9C938B58826D}" dt="2020-11-16T17:39:04.893" v="341" actId="20577"/>
        <pc:sldMkLst>
          <pc:docMk/>
          <pc:sldMk cId="1638333521" sldId="1152"/>
        </pc:sldMkLst>
        <pc:spChg chg="mod">
          <ac:chgData name="Marsha Kaplan" userId="943c0792-3229-4930-bb13-4c4fd46f2471" providerId="ADAL" clId="{333A31A3-33DC-4265-BD0E-9C938B58826D}" dt="2020-11-16T17:39:04.893" v="341" actId="20577"/>
          <ac:spMkLst>
            <pc:docMk/>
            <pc:sldMk cId="1638333521" sldId="1152"/>
            <ac:spMk id="2" creationId="{1065226E-14F0-499F-84D7-28A95EBE3EA7}"/>
          </ac:spMkLst>
        </pc:spChg>
        <pc:picChg chg="mod">
          <ac:chgData name="Marsha Kaplan" userId="943c0792-3229-4930-bb13-4c4fd46f2471" providerId="ADAL" clId="{333A31A3-33DC-4265-BD0E-9C938B58826D}" dt="2020-11-16T17:39:00.226" v="335" actId="1076"/>
          <ac:picMkLst>
            <pc:docMk/>
            <pc:sldMk cId="1638333521" sldId="1152"/>
            <ac:picMk id="7" creationId="{B7D2BD5F-7CAD-4179-BC76-6717247F4E5C}"/>
          </ac:picMkLst>
        </pc:picChg>
      </pc:sldChg>
      <pc:sldChg chg="addSp delSp modSp mod delCm">
        <pc:chgData name="Marsha Kaplan" userId="943c0792-3229-4930-bb13-4c4fd46f2471" providerId="ADAL" clId="{333A31A3-33DC-4265-BD0E-9C938B58826D}" dt="2020-11-16T15:57:15.462" v="263" actId="1592"/>
        <pc:sldMkLst>
          <pc:docMk/>
          <pc:sldMk cId="315167083" sldId="1153"/>
        </pc:sldMkLst>
        <pc:spChg chg="mod">
          <ac:chgData name="Marsha Kaplan" userId="943c0792-3229-4930-bb13-4c4fd46f2471" providerId="ADAL" clId="{333A31A3-33DC-4265-BD0E-9C938B58826D}" dt="2020-11-16T15:56:57.285" v="259" actId="1076"/>
          <ac:spMkLst>
            <pc:docMk/>
            <pc:sldMk cId="315167083" sldId="1153"/>
            <ac:spMk id="7" creationId="{C04B6291-C02E-4650-AD5C-30DA47B2DF2A}"/>
          </ac:spMkLst>
        </pc:spChg>
        <pc:spChg chg="add del mod">
          <ac:chgData name="Marsha Kaplan" userId="943c0792-3229-4930-bb13-4c4fd46f2471" providerId="ADAL" clId="{333A31A3-33DC-4265-BD0E-9C938B58826D}" dt="2020-11-16T15:43:02.183" v="178" actId="478"/>
          <ac:spMkLst>
            <pc:docMk/>
            <pc:sldMk cId="315167083" sldId="1153"/>
            <ac:spMk id="9" creationId="{E1AB17E3-8B74-4082-B697-4994C8227B12}"/>
          </ac:spMkLst>
        </pc:spChg>
        <pc:picChg chg="mod">
          <ac:chgData name="Marsha Kaplan" userId="943c0792-3229-4930-bb13-4c4fd46f2471" providerId="ADAL" clId="{333A31A3-33DC-4265-BD0E-9C938B58826D}" dt="2020-11-16T15:57:01.940" v="261" actId="14100"/>
          <ac:picMkLst>
            <pc:docMk/>
            <pc:sldMk cId="315167083" sldId="1153"/>
            <ac:picMk id="8" creationId="{8D88D351-0241-464F-89DE-0A5F140BF865}"/>
          </ac:picMkLst>
        </pc:picChg>
        <pc:picChg chg="del">
          <ac:chgData name="Marsha Kaplan" userId="943c0792-3229-4930-bb13-4c4fd46f2471" providerId="ADAL" clId="{333A31A3-33DC-4265-BD0E-9C938B58826D}" dt="2020-11-16T15:42:58.507" v="177" actId="478"/>
          <ac:picMkLst>
            <pc:docMk/>
            <pc:sldMk cId="315167083" sldId="1153"/>
            <ac:picMk id="10" creationId="{ECC849AA-A2EF-4CDA-97E4-E2336674F71A}"/>
          </ac:picMkLst>
        </pc:picChg>
        <pc:picChg chg="add mod">
          <ac:chgData name="Marsha Kaplan" userId="943c0792-3229-4930-bb13-4c4fd46f2471" providerId="ADAL" clId="{333A31A3-33DC-4265-BD0E-9C938B58826D}" dt="2020-11-16T15:56:52.573" v="257" actId="1076"/>
          <ac:picMkLst>
            <pc:docMk/>
            <pc:sldMk cId="315167083" sldId="1153"/>
            <ac:picMk id="11" creationId="{84E26133-C8F5-46DF-AC00-30F3FBFCEB6B}"/>
          </ac:picMkLst>
        </pc:picChg>
        <pc:picChg chg="mod">
          <ac:chgData name="Marsha Kaplan" userId="943c0792-3229-4930-bb13-4c4fd46f2471" providerId="ADAL" clId="{333A31A3-33DC-4265-BD0E-9C938B58826D}" dt="2020-11-16T15:57:06.044" v="262" actId="14100"/>
          <ac:picMkLst>
            <pc:docMk/>
            <pc:sldMk cId="315167083" sldId="1153"/>
            <ac:picMk id="12" creationId="{23F7978D-8D49-4ECE-B730-5C9645EFB16F}"/>
          </ac:picMkLst>
        </pc:picChg>
      </pc:sldChg>
      <pc:sldChg chg="modSp mod">
        <pc:chgData name="Marsha Kaplan" userId="943c0792-3229-4930-bb13-4c4fd46f2471" providerId="ADAL" clId="{333A31A3-33DC-4265-BD0E-9C938B58826D}" dt="2020-11-16T16:05:08.308" v="291" actId="20577"/>
        <pc:sldMkLst>
          <pc:docMk/>
          <pc:sldMk cId="434583937" sldId="1154"/>
        </pc:sldMkLst>
        <pc:spChg chg="mod">
          <ac:chgData name="Marsha Kaplan" userId="943c0792-3229-4930-bb13-4c4fd46f2471" providerId="ADAL" clId="{333A31A3-33DC-4265-BD0E-9C938B58826D}" dt="2020-11-16T16:05:08.308" v="291" actId="20577"/>
          <ac:spMkLst>
            <pc:docMk/>
            <pc:sldMk cId="434583937" sldId="1154"/>
            <ac:spMk id="2" creationId="{EDD55D4B-1B0E-429A-9123-8296079D8B73}"/>
          </ac:spMkLst>
        </pc:spChg>
      </pc:sldChg>
      <pc:sldChg chg="addSp modSp mod">
        <pc:chgData name="Marsha Kaplan" userId="943c0792-3229-4930-bb13-4c4fd46f2471" providerId="ADAL" clId="{333A31A3-33DC-4265-BD0E-9C938B58826D}" dt="2020-11-16T17:42:34.358" v="400" actId="1076"/>
        <pc:sldMkLst>
          <pc:docMk/>
          <pc:sldMk cId="677953780" sldId="1155"/>
        </pc:sldMkLst>
        <pc:spChg chg="mod">
          <ac:chgData name="Marsha Kaplan" userId="943c0792-3229-4930-bb13-4c4fd46f2471" providerId="ADAL" clId="{333A31A3-33DC-4265-BD0E-9C938B58826D}" dt="2020-11-16T17:42:28.767" v="399" actId="1076"/>
          <ac:spMkLst>
            <pc:docMk/>
            <pc:sldMk cId="677953780" sldId="1155"/>
            <ac:spMk id="4" creationId="{B67955E4-71AB-4D6F-A277-397814C9D60D}"/>
          </ac:spMkLst>
        </pc:spChg>
        <pc:spChg chg="add mod">
          <ac:chgData name="Marsha Kaplan" userId="943c0792-3229-4930-bb13-4c4fd46f2471" providerId="ADAL" clId="{333A31A3-33DC-4265-BD0E-9C938B58826D}" dt="2020-11-16T17:42:34.358" v="400" actId="1076"/>
          <ac:spMkLst>
            <pc:docMk/>
            <pc:sldMk cId="677953780" sldId="1155"/>
            <ac:spMk id="7" creationId="{B22DB12D-F41E-405E-882E-20673A1A0418}"/>
          </ac:spMkLst>
        </pc:spChg>
      </pc:sldChg>
      <pc:sldChg chg="modSp mod delCm">
        <pc:chgData name="Marsha Kaplan" userId="943c0792-3229-4930-bb13-4c4fd46f2471" providerId="ADAL" clId="{333A31A3-33DC-4265-BD0E-9C938B58826D}" dt="2020-11-16T17:52:28.718" v="424" actId="1076"/>
        <pc:sldMkLst>
          <pc:docMk/>
          <pc:sldMk cId="2436477909" sldId="1157"/>
        </pc:sldMkLst>
        <pc:spChg chg="mod">
          <ac:chgData name="Marsha Kaplan" userId="943c0792-3229-4930-bb13-4c4fd46f2471" providerId="ADAL" clId="{333A31A3-33DC-4265-BD0E-9C938B58826D}" dt="2020-11-16T17:52:28.718" v="424" actId="1076"/>
          <ac:spMkLst>
            <pc:docMk/>
            <pc:sldMk cId="2436477909" sldId="1157"/>
            <ac:spMk id="2" creationId="{CB5EE307-EB53-444E-93DE-DEA864227DFC}"/>
          </ac:spMkLst>
        </pc:spChg>
        <pc:picChg chg="mod">
          <ac:chgData name="Marsha Kaplan" userId="943c0792-3229-4930-bb13-4c4fd46f2471" providerId="ADAL" clId="{333A31A3-33DC-4265-BD0E-9C938B58826D}" dt="2020-11-16T17:51:18.142" v="423" actId="1076"/>
          <ac:picMkLst>
            <pc:docMk/>
            <pc:sldMk cId="2436477909" sldId="1157"/>
            <ac:picMk id="7" creationId="{515100EB-6FE2-4EBD-8187-340F194E5D5E}"/>
          </ac:picMkLst>
        </pc:picChg>
      </pc:sldChg>
      <pc:sldChg chg="modSp mod delCm">
        <pc:chgData name="Marsha Kaplan" userId="943c0792-3229-4930-bb13-4c4fd46f2471" providerId="ADAL" clId="{333A31A3-33DC-4265-BD0E-9C938B58826D}" dt="2020-11-16T22:50:15.289" v="610" actId="1076"/>
        <pc:sldMkLst>
          <pc:docMk/>
          <pc:sldMk cId="3244692067" sldId="1158"/>
        </pc:sldMkLst>
        <pc:spChg chg="mod">
          <ac:chgData name="Marsha Kaplan" userId="943c0792-3229-4930-bb13-4c4fd46f2471" providerId="ADAL" clId="{333A31A3-33DC-4265-BD0E-9C938B58826D}" dt="2020-11-16T22:50:15.289" v="610" actId="1076"/>
          <ac:spMkLst>
            <pc:docMk/>
            <pc:sldMk cId="3244692067" sldId="1158"/>
            <ac:spMk id="2" creationId="{69368561-4972-4940-BDD3-5DC9ECCE09CA}"/>
          </ac:spMkLst>
        </pc:spChg>
      </pc:sldChg>
      <pc:sldChg chg="modSp mod">
        <pc:chgData name="Marsha Kaplan" userId="943c0792-3229-4930-bb13-4c4fd46f2471" providerId="ADAL" clId="{333A31A3-33DC-4265-BD0E-9C938B58826D}" dt="2020-11-16T23:43:33.856" v="1018" actId="20577"/>
        <pc:sldMkLst>
          <pc:docMk/>
          <pc:sldMk cId="2747809185" sldId="1161"/>
        </pc:sldMkLst>
        <pc:spChg chg="mod">
          <ac:chgData name="Marsha Kaplan" userId="943c0792-3229-4930-bb13-4c4fd46f2471" providerId="ADAL" clId="{333A31A3-33DC-4265-BD0E-9C938B58826D}" dt="2020-11-16T23:43:33.856" v="1018" actId="20577"/>
          <ac:spMkLst>
            <pc:docMk/>
            <pc:sldMk cId="2747809185" sldId="1161"/>
            <ac:spMk id="2" creationId="{72F9690F-BC77-4C39-8F3E-250501A8D3DC}"/>
          </ac:spMkLst>
        </pc:spChg>
      </pc:sldChg>
      <pc:sldChg chg="modSp mod">
        <pc:chgData name="Marsha Kaplan" userId="943c0792-3229-4930-bb13-4c4fd46f2471" providerId="ADAL" clId="{333A31A3-33DC-4265-BD0E-9C938B58826D}" dt="2020-11-16T23:43:44.850" v="1029" actId="20577"/>
        <pc:sldMkLst>
          <pc:docMk/>
          <pc:sldMk cId="359942865" sldId="1162"/>
        </pc:sldMkLst>
        <pc:spChg chg="mod">
          <ac:chgData name="Marsha Kaplan" userId="943c0792-3229-4930-bb13-4c4fd46f2471" providerId="ADAL" clId="{333A31A3-33DC-4265-BD0E-9C938B58826D}" dt="2020-11-16T23:43:44.850" v="1029" actId="20577"/>
          <ac:spMkLst>
            <pc:docMk/>
            <pc:sldMk cId="359942865" sldId="1162"/>
            <ac:spMk id="2" creationId="{72F9690F-BC77-4C39-8F3E-250501A8D3DC}"/>
          </ac:spMkLst>
        </pc:spChg>
      </pc:sldChg>
      <pc:sldChg chg="modSp mod">
        <pc:chgData name="Marsha Kaplan" userId="943c0792-3229-4930-bb13-4c4fd46f2471" providerId="ADAL" clId="{333A31A3-33DC-4265-BD0E-9C938B58826D}" dt="2020-11-16T23:44:45.959" v="1038" actId="20577"/>
        <pc:sldMkLst>
          <pc:docMk/>
          <pc:sldMk cId="877528379" sldId="1163"/>
        </pc:sldMkLst>
        <pc:spChg chg="mod">
          <ac:chgData name="Marsha Kaplan" userId="943c0792-3229-4930-bb13-4c4fd46f2471" providerId="ADAL" clId="{333A31A3-33DC-4265-BD0E-9C938B58826D}" dt="2020-11-16T23:44:45.959" v="1038" actId="20577"/>
          <ac:spMkLst>
            <pc:docMk/>
            <pc:sldMk cId="877528379" sldId="1163"/>
            <ac:spMk id="2" creationId="{72F9690F-BC77-4C39-8F3E-250501A8D3DC}"/>
          </ac:spMkLst>
        </pc:spChg>
      </pc:sldChg>
      <pc:sldChg chg="modSp mod">
        <pc:chgData name="Marsha Kaplan" userId="943c0792-3229-4930-bb13-4c4fd46f2471" providerId="ADAL" clId="{333A31A3-33DC-4265-BD0E-9C938B58826D}" dt="2020-11-17T00:30:34.807" v="1042" actId="20577"/>
        <pc:sldMkLst>
          <pc:docMk/>
          <pc:sldMk cId="2112596540" sldId="1167"/>
        </pc:sldMkLst>
        <pc:spChg chg="mod">
          <ac:chgData name="Marsha Kaplan" userId="943c0792-3229-4930-bb13-4c4fd46f2471" providerId="ADAL" clId="{333A31A3-33DC-4265-BD0E-9C938B58826D}" dt="2020-11-17T00:30:34.807" v="1042" actId="20577"/>
          <ac:spMkLst>
            <pc:docMk/>
            <pc:sldMk cId="2112596540" sldId="1167"/>
            <ac:spMk id="6" creationId="{6AD23226-8206-485D-8E19-6EBA806D7229}"/>
          </ac:spMkLst>
        </pc:spChg>
      </pc:sldChg>
      <pc:sldChg chg="modSp mod">
        <pc:chgData name="Marsha Kaplan" userId="943c0792-3229-4930-bb13-4c4fd46f2471" providerId="ADAL" clId="{333A31A3-33DC-4265-BD0E-9C938B58826D}" dt="2020-11-17T01:47:57.278" v="1045" actId="20577"/>
        <pc:sldMkLst>
          <pc:docMk/>
          <pc:sldMk cId="2608821737" sldId="1168"/>
        </pc:sldMkLst>
        <pc:spChg chg="mod">
          <ac:chgData name="Marsha Kaplan" userId="943c0792-3229-4930-bb13-4c4fd46f2471" providerId="ADAL" clId="{333A31A3-33DC-4265-BD0E-9C938B58826D}" dt="2020-11-17T01:47:57.278" v="1045" actId="20577"/>
          <ac:spMkLst>
            <pc:docMk/>
            <pc:sldMk cId="2608821737" sldId="1168"/>
            <ac:spMk id="2" creationId="{9EA3572F-08F1-4EE3-BA82-93E0AB9AD2B8}"/>
          </ac:spMkLst>
        </pc:spChg>
      </pc:sldChg>
      <pc:sldChg chg="modSp mod">
        <pc:chgData name="Marsha Kaplan" userId="943c0792-3229-4930-bb13-4c4fd46f2471" providerId="ADAL" clId="{333A31A3-33DC-4265-BD0E-9C938B58826D}" dt="2020-11-17T02:22:03.082" v="1051" actId="14100"/>
        <pc:sldMkLst>
          <pc:docMk/>
          <pc:sldMk cId="2670709340" sldId="1170"/>
        </pc:sldMkLst>
        <pc:spChg chg="mod">
          <ac:chgData name="Marsha Kaplan" userId="943c0792-3229-4930-bb13-4c4fd46f2471" providerId="ADAL" clId="{333A31A3-33DC-4265-BD0E-9C938B58826D}" dt="2020-11-17T02:22:03.082" v="1051" actId="14100"/>
          <ac:spMkLst>
            <pc:docMk/>
            <pc:sldMk cId="2670709340" sldId="1170"/>
            <ac:spMk id="4" creationId="{01023AC6-7B10-488F-93B9-BB7D1F8AC351}"/>
          </ac:spMkLst>
        </pc:spChg>
      </pc:sldChg>
      <pc:sldChg chg="modSp mod">
        <pc:chgData name="Marsha Kaplan" userId="943c0792-3229-4930-bb13-4c4fd46f2471" providerId="ADAL" clId="{333A31A3-33DC-4265-BD0E-9C938B58826D}" dt="2020-11-17T02:22:16.092" v="1052" actId="113"/>
        <pc:sldMkLst>
          <pc:docMk/>
          <pc:sldMk cId="2380967774" sldId="1171"/>
        </pc:sldMkLst>
        <pc:spChg chg="mod">
          <ac:chgData name="Marsha Kaplan" userId="943c0792-3229-4930-bb13-4c4fd46f2471" providerId="ADAL" clId="{333A31A3-33DC-4265-BD0E-9C938B58826D}" dt="2020-11-17T02:22:16.092" v="1052" actId="113"/>
          <ac:spMkLst>
            <pc:docMk/>
            <pc:sldMk cId="2380967774" sldId="1171"/>
            <ac:spMk id="2" creationId="{C813C6E0-49C9-44D8-B581-FBD1E41625FC}"/>
          </ac:spMkLst>
        </pc:spChg>
      </pc:sldChg>
      <pc:sldChg chg="addSp delSp del mod">
        <pc:chgData name="Marsha Kaplan" userId="943c0792-3229-4930-bb13-4c4fd46f2471" providerId="ADAL" clId="{333A31A3-33DC-4265-BD0E-9C938B58826D}" dt="2020-11-17T02:43:01.653" v="1099" actId="2696"/>
        <pc:sldMkLst>
          <pc:docMk/>
          <pc:sldMk cId="1097979016" sldId="1172"/>
        </pc:sldMkLst>
        <pc:spChg chg="add del">
          <ac:chgData name="Marsha Kaplan" userId="943c0792-3229-4930-bb13-4c4fd46f2471" providerId="ADAL" clId="{333A31A3-33DC-4265-BD0E-9C938B58826D}" dt="2020-11-17T02:36:33.639" v="1076" actId="22"/>
          <ac:spMkLst>
            <pc:docMk/>
            <pc:sldMk cId="1097979016" sldId="1172"/>
            <ac:spMk id="8" creationId="{2E905F5A-8635-4B1A-8D26-D3545233100A}"/>
          </ac:spMkLst>
        </pc:spChg>
        <pc:spChg chg="add del">
          <ac:chgData name="Marsha Kaplan" userId="943c0792-3229-4930-bb13-4c4fd46f2471" providerId="ADAL" clId="{333A31A3-33DC-4265-BD0E-9C938B58826D}" dt="2020-11-17T02:37:20.006" v="1078" actId="478"/>
          <ac:spMkLst>
            <pc:docMk/>
            <pc:sldMk cId="1097979016" sldId="1172"/>
            <ac:spMk id="10" creationId="{5BEFEF7A-F623-4A84-98DF-1670A36DE7EE}"/>
          </ac:spMkLst>
        </pc:spChg>
        <pc:spChg chg="add del">
          <ac:chgData name="Marsha Kaplan" userId="943c0792-3229-4930-bb13-4c4fd46f2471" providerId="ADAL" clId="{333A31A3-33DC-4265-BD0E-9C938B58826D}" dt="2020-11-17T02:31:10.270" v="1065" actId="22"/>
          <ac:spMkLst>
            <pc:docMk/>
            <pc:sldMk cId="1097979016" sldId="1172"/>
            <ac:spMk id="11" creationId="{20523CC7-A614-4CB7-A8D1-0EA38DB55DC5}"/>
          </ac:spMkLst>
        </pc:spChg>
        <pc:picChg chg="add del">
          <ac:chgData name="Marsha Kaplan" userId="943c0792-3229-4930-bb13-4c4fd46f2471" providerId="ADAL" clId="{333A31A3-33DC-4265-BD0E-9C938B58826D}" dt="2020-11-17T02:36:08.001" v="1074"/>
          <ac:picMkLst>
            <pc:docMk/>
            <pc:sldMk cId="1097979016" sldId="1172"/>
            <ac:picMk id="1026" creationId="{CAE7E4FA-B006-49B0-89E1-C274D007BA79}"/>
          </ac:picMkLst>
        </pc:picChg>
        <pc:picChg chg="add del">
          <ac:chgData name="Marsha Kaplan" userId="943c0792-3229-4930-bb13-4c4fd46f2471" providerId="ADAL" clId="{333A31A3-33DC-4265-BD0E-9C938B58826D}" dt="2020-11-17T02:30:49.436" v="1061"/>
          <ac:picMkLst>
            <pc:docMk/>
            <pc:sldMk cId="1097979016" sldId="1172"/>
            <ac:picMk id="3074" creationId="{C7D444CE-70B8-47F3-A78B-A294B925A529}"/>
          </ac:picMkLst>
        </pc:picChg>
        <pc:picChg chg="add del">
          <ac:chgData name="Marsha Kaplan" userId="943c0792-3229-4930-bb13-4c4fd46f2471" providerId="ADAL" clId="{333A31A3-33DC-4265-BD0E-9C938B58826D}" dt="2020-11-17T02:30:57.066" v="1063"/>
          <ac:picMkLst>
            <pc:docMk/>
            <pc:sldMk cId="1097979016" sldId="1172"/>
            <ac:picMk id="3076" creationId="{0A43397B-5A50-4C07-A899-397500152837}"/>
          </ac:picMkLst>
        </pc:picChg>
        <pc:picChg chg="del">
          <ac:chgData name="Marsha Kaplan" userId="943c0792-3229-4930-bb13-4c4fd46f2471" providerId="ADAL" clId="{333A31A3-33DC-4265-BD0E-9C938B58826D}" dt="2020-11-17T02:31:16.058" v="1066"/>
          <ac:picMkLst>
            <pc:docMk/>
            <pc:sldMk cId="1097979016" sldId="1172"/>
            <ac:picMk id="3078" creationId="{7E2F0D8B-136C-4A72-AE34-8FB4B08910C9}"/>
          </ac:picMkLst>
        </pc:picChg>
        <pc:picChg chg="del">
          <ac:chgData name="Marsha Kaplan" userId="943c0792-3229-4930-bb13-4c4fd46f2471" providerId="ADAL" clId="{333A31A3-33DC-4265-BD0E-9C938B58826D}" dt="2020-11-17T02:31:22.122" v="1067"/>
          <ac:picMkLst>
            <pc:docMk/>
            <pc:sldMk cId="1097979016" sldId="1172"/>
            <ac:picMk id="3080" creationId="{93675D54-D704-4791-B4A9-C64C9882F4FC}"/>
          </ac:picMkLst>
        </pc:picChg>
        <pc:picChg chg="del">
          <ac:chgData name="Marsha Kaplan" userId="943c0792-3229-4930-bb13-4c4fd46f2471" providerId="ADAL" clId="{333A31A3-33DC-4265-BD0E-9C938B58826D}" dt="2020-11-17T02:31:32.520" v="1068"/>
          <ac:picMkLst>
            <pc:docMk/>
            <pc:sldMk cId="1097979016" sldId="1172"/>
            <ac:picMk id="3082" creationId="{201FA98F-C028-4A12-B4EA-F18B3A9C11B5}"/>
          </ac:picMkLst>
        </pc:picChg>
        <pc:picChg chg="add del">
          <ac:chgData name="Marsha Kaplan" userId="943c0792-3229-4930-bb13-4c4fd46f2471" providerId="ADAL" clId="{333A31A3-33DC-4265-BD0E-9C938B58826D}" dt="2020-11-17T02:32:20.837" v="1072" actId="478"/>
          <ac:picMkLst>
            <pc:docMk/>
            <pc:sldMk cId="1097979016" sldId="1172"/>
            <ac:picMk id="3084" creationId="{4A50844F-4D01-4334-BDB4-C104BC8E62F4}"/>
          </ac:picMkLst>
        </pc:picChg>
      </pc:sldChg>
      <pc:sldChg chg="modSp">
        <pc:chgData name="Marsha Kaplan" userId="943c0792-3229-4930-bb13-4c4fd46f2471" providerId="ADAL" clId="{333A31A3-33DC-4265-BD0E-9C938B58826D}" dt="2020-11-16T00:30:39.665" v="58"/>
        <pc:sldMkLst>
          <pc:docMk/>
          <pc:sldMk cId="1754334067" sldId="1173"/>
        </pc:sldMkLst>
        <pc:spChg chg="mod">
          <ac:chgData name="Marsha Kaplan" userId="943c0792-3229-4930-bb13-4c4fd46f2471" providerId="ADAL" clId="{333A31A3-33DC-4265-BD0E-9C938B58826D}" dt="2020-11-16T00:30:39.665" v="58"/>
          <ac:spMkLst>
            <pc:docMk/>
            <pc:sldMk cId="1754334067" sldId="1173"/>
            <ac:spMk id="2" creationId="{9B066B26-2967-4FE3-BB41-D82C270E633D}"/>
          </ac:spMkLst>
        </pc:spChg>
        <pc:spChg chg="mod">
          <ac:chgData name="Marsha Kaplan" userId="943c0792-3229-4930-bb13-4c4fd46f2471" providerId="ADAL" clId="{333A31A3-33DC-4265-BD0E-9C938B58826D}" dt="2020-11-16T00:30:39.665" v="58"/>
          <ac:spMkLst>
            <pc:docMk/>
            <pc:sldMk cId="1754334067" sldId="1173"/>
            <ac:spMk id="3" creationId="{C7398871-DE1F-40A7-BBBC-2BA0D386115B}"/>
          </ac:spMkLst>
        </pc:spChg>
        <pc:spChg chg="mod">
          <ac:chgData name="Marsha Kaplan" userId="943c0792-3229-4930-bb13-4c4fd46f2471" providerId="ADAL" clId="{333A31A3-33DC-4265-BD0E-9C938B58826D}" dt="2020-11-16T00:30:39.665" v="58"/>
          <ac:spMkLst>
            <pc:docMk/>
            <pc:sldMk cId="1754334067" sldId="1173"/>
            <ac:spMk id="4" creationId="{8ACB4DEC-ADE0-4A3A-AB76-FDEA2A0AC3AC}"/>
          </ac:spMkLst>
        </pc:spChg>
      </pc:sldChg>
      <pc:sldChg chg="modSp mod">
        <pc:chgData name="Marsha Kaplan" userId="943c0792-3229-4930-bb13-4c4fd46f2471" providerId="ADAL" clId="{333A31A3-33DC-4265-BD0E-9C938B58826D}" dt="2020-11-17T04:34:29.698" v="1101" actId="20577"/>
        <pc:sldMkLst>
          <pc:docMk/>
          <pc:sldMk cId="2819445808" sldId="1175"/>
        </pc:sldMkLst>
        <pc:spChg chg="mod">
          <ac:chgData name="Marsha Kaplan" userId="943c0792-3229-4930-bb13-4c4fd46f2471" providerId="ADAL" clId="{333A31A3-33DC-4265-BD0E-9C938B58826D}" dt="2020-11-17T04:34:29.698" v="1101" actId="20577"/>
          <ac:spMkLst>
            <pc:docMk/>
            <pc:sldMk cId="2819445808" sldId="1175"/>
            <ac:spMk id="4" creationId="{0A5451B5-67BB-467C-9062-AAEC24D8ECCD}"/>
          </ac:spMkLst>
        </pc:spChg>
      </pc:sldChg>
      <pc:sldChg chg="modSp mod">
        <pc:chgData name="Marsha Kaplan" userId="943c0792-3229-4930-bb13-4c4fd46f2471" providerId="ADAL" clId="{333A31A3-33DC-4265-BD0E-9C938B58826D}" dt="2020-11-16T23:31:12.703" v="1007" actId="1076"/>
        <pc:sldMkLst>
          <pc:docMk/>
          <pc:sldMk cId="1107131960" sldId="1176"/>
        </pc:sldMkLst>
        <pc:spChg chg="mod">
          <ac:chgData name="Marsha Kaplan" userId="943c0792-3229-4930-bb13-4c4fd46f2471" providerId="ADAL" clId="{333A31A3-33DC-4265-BD0E-9C938B58826D}" dt="2020-11-16T23:31:12.703" v="1007" actId="1076"/>
          <ac:spMkLst>
            <pc:docMk/>
            <pc:sldMk cId="1107131960" sldId="1176"/>
            <ac:spMk id="2" creationId="{882B2ADE-47FD-462C-B2D4-5EB9D026DA37}"/>
          </ac:spMkLst>
        </pc:spChg>
      </pc:sldChg>
      <pc:sldChg chg="modSp mod">
        <pc:chgData name="Marsha Kaplan" userId="943c0792-3229-4930-bb13-4c4fd46f2471" providerId="ADAL" clId="{333A31A3-33DC-4265-BD0E-9C938B58826D}" dt="2020-11-17T04:52:26.509" v="1277" actId="1076"/>
        <pc:sldMkLst>
          <pc:docMk/>
          <pc:sldMk cId="2272246045" sldId="1178"/>
        </pc:sldMkLst>
        <pc:spChg chg="mod">
          <ac:chgData name="Marsha Kaplan" userId="943c0792-3229-4930-bb13-4c4fd46f2471" providerId="ADAL" clId="{333A31A3-33DC-4265-BD0E-9C938B58826D}" dt="2020-11-17T04:52:26.509" v="1277" actId="1076"/>
          <ac:spMkLst>
            <pc:docMk/>
            <pc:sldMk cId="2272246045" sldId="1178"/>
            <ac:spMk id="4" creationId="{43835B79-5AAD-4D3D-8D7E-D547EBCC6853}"/>
          </ac:spMkLst>
        </pc:spChg>
      </pc:sldChg>
      <pc:sldChg chg="modSp mod delCm">
        <pc:chgData name="Marsha Kaplan" userId="943c0792-3229-4930-bb13-4c4fd46f2471" providerId="ADAL" clId="{333A31A3-33DC-4265-BD0E-9C938B58826D}" dt="2020-11-17T04:42:20.560" v="1243" actId="1592"/>
        <pc:sldMkLst>
          <pc:docMk/>
          <pc:sldMk cId="604677678" sldId="1180"/>
        </pc:sldMkLst>
        <pc:spChg chg="mod">
          <ac:chgData name="Marsha Kaplan" userId="943c0792-3229-4930-bb13-4c4fd46f2471" providerId="ADAL" clId="{333A31A3-33DC-4265-BD0E-9C938B58826D}" dt="2020-11-17T04:42:00.177" v="1240" actId="20577"/>
          <ac:spMkLst>
            <pc:docMk/>
            <pc:sldMk cId="604677678" sldId="1180"/>
            <ac:spMk id="2" creationId="{CFB64CDB-B2F7-41A0-B156-35856D056C68}"/>
          </ac:spMkLst>
        </pc:spChg>
        <pc:picChg chg="mod">
          <ac:chgData name="Marsha Kaplan" userId="943c0792-3229-4930-bb13-4c4fd46f2471" providerId="ADAL" clId="{333A31A3-33DC-4265-BD0E-9C938B58826D}" dt="2020-11-17T04:42:02.133" v="1241" actId="1076"/>
          <ac:picMkLst>
            <pc:docMk/>
            <pc:sldMk cId="604677678" sldId="1180"/>
            <ac:picMk id="7" creationId="{BDBF666F-3C18-489D-817A-625F66F9EF2A}"/>
          </ac:picMkLst>
        </pc:picChg>
        <pc:picChg chg="mod">
          <ac:chgData name="Marsha Kaplan" userId="943c0792-3229-4930-bb13-4c4fd46f2471" providerId="ADAL" clId="{333A31A3-33DC-4265-BD0E-9C938B58826D}" dt="2020-11-17T04:42:06.832" v="1242" actId="1076"/>
          <ac:picMkLst>
            <pc:docMk/>
            <pc:sldMk cId="604677678" sldId="1180"/>
            <ac:picMk id="9" creationId="{15E98399-3D5E-4E0E-9559-F45DE66D0F4B}"/>
          </ac:picMkLst>
        </pc:picChg>
      </pc:sldChg>
      <pc:sldChg chg="modSp mod">
        <pc:chgData name="Marsha Kaplan" userId="943c0792-3229-4930-bb13-4c4fd46f2471" providerId="ADAL" clId="{333A31A3-33DC-4265-BD0E-9C938B58826D}" dt="2020-11-17T04:53:07.982" v="1279" actId="1076"/>
        <pc:sldMkLst>
          <pc:docMk/>
          <pc:sldMk cId="1716554479" sldId="1181"/>
        </pc:sldMkLst>
        <pc:spChg chg="mod">
          <ac:chgData name="Marsha Kaplan" userId="943c0792-3229-4930-bb13-4c4fd46f2471" providerId="ADAL" clId="{333A31A3-33DC-4265-BD0E-9C938B58826D}" dt="2020-11-17T04:53:04.510" v="1278" actId="1076"/>
          <ac:spMkLst>
            <pc:docMk/>
            <pc:sldMk cId="1716554479" sldId="1181"/>
            <ac:spMk id="2" creationId="{882B2ADE-47FD-462C-B2D4-5EB9D026DA37}"/>
          </ac:spMkLst>
        </pc:spChg>
        <pc:spChg chg="mod">
          <ac:chgData name="Marsha Kaplan" userId="943c0792-3229-4930-bb13-4c4fd46f2471" providerId="ADAL" clId="{333A31A3-33DC-4265-BD0E-9C938B58826D}" dt="2020-11-17T04:53:07.982" v="1279" actId="1076"/>
          <ac:spMkLst>
            <pc:docMk/>
            <pc:sldMk cId="1716554479" sldId="1181"/>
            <ac:spMk id="6" creationId="{AE47AFF4-C35B-41AA-8E77-904E317209AD}"/>
          </ac:spMkLst>
        </pc:spChg>
      </pc:sldChg>
      <pc:sldChg chg="modSp mod">
        <pc:chgData name="Marsha Kaplan" userId="943c0792-3229-4930-bb13-4c4fd46f2471" providerId="ADAL" clId="{333A31A3-33DC-4265-BD0E-9C938B58826D}" dt="2020-11-18T16:45:22.717" v="1689" actId="20577"/>
        <pc:sldMkLst>
          <pc:docMk/>
          <pc:sldMk cId="874695887" sldId="1183"/>
        </pc:sldMkLst>
        <pc:spChg chg="mod">
          <ac:chgData name="Marsha Kaplan" userId="943c0792-3229-4930-bb13-4c4fd46f2471" providerId="ADAL" clId="{333A31A3-33DC-4265-BD0E-9C938B58826D}" dt="2020-11-18T16:45:22.717" v="1689" actId="20577"/>
          <ac:spMkLst>
            <pc:docMk/>
            <pc:sldMk cId="874695887" sldId="1183"/>
            <ac:spMk id="5" creationId="{8F9F1FB3-807D-42F5-98EA-793195490942}"/>
          </ac:spMkLst>
        </pc:spChg>
      </pc:sldChg>
      <pc:sldChg chg="addSp delSp modSp mod delCm">
        <pc:chgData name="Marsha Kaplan" userId="943c0792-3229-4930-bb13-4c4fd46f2471" providerId="ADAL" clId="{333A31A3-33DC-4265-BD0E-9C938B58826D}" dt="2020-11-16T21:05:27.815" v="519" actId="1076"/>
        <pc:sldMkLst>
          <pc:docMk/>
          <pc:sldMk cId="2228874015" sldId="1184"/>
        </pc:sldMkLst>
        <pc:picChg chg="add mod">
          <ac:chgData name="Marsha Kaplan" userId="943c0792-3229-4930-bb13-4c4fd46f2471" providerId="ADAL" clId="{333A31A3-33DC-4265-BD0E-9C938B58826D}" dt="2020-11-16T21:05:27.815" v="519" actId="1076"/>
          <ac:picMkLst>
            <pc:docMk/>
            <pc:sldMk cId="2228874015" sldId="1184"/>
            <ac:picMk id="8" creationId="{FEB4B3C2-424E-43C5-95B3-F9CE09D46069}"/>
          </ac:picMkLst>
        </pc:picChg>
        <pc:picChg chg="del">
          <ac:chgData name="Marsha Kaplan" userId="943c0792-3229-4930-bb13-4c4fd46f2471" providerId="ADAL" clId="{333A31A3-33DC-4265-BD0E-9C938B58826D}" dt="2020-11-16T18:46:29.042" v="426" actId="478"/>
          <ac:picMkLst>
            <pc:docMk/>
            <pc:sldMk cId="2228874015" sldId="1184"/>
            <ac:picMk id="11" creationId="{FB1443E4-5133-4F83-AE0F-9C468D70EF9D}"/>
          </ac:picMkLst>
        </pc:picChg>
        <pc:picChg chg="add del mod">
          <ac:chgData name="Marsha Kaplan" userId="943c0792-3229-4930-bb13-4c4fd46f2471" providerId="ADAL" clId="{333A31A3-33DC-4265-BD0E-9C938B58826D}" dt="2020-11-16T21:05:16.899" v="513" actId="478"/>
          <ac:picMkLst>
            <pc:docMk/>
            <pc:sldMk cId="2228874015" sldId="1184"/>
            <ac:picMk id="1026" creationId="{76F43B0B-8422-426F-9030-1C5D89AF9C4B}"/>
          </ac:picMkLst>
        </pc:picChg>
      </pc:sldChg>
      <pc:sldChg chg="addSp delSp modSp mod delCm">
        <pc:chgData name="Marsha Kaplan" userId="943c0792-3229-4930-bb13-4c4fd46f2471" providerId="ADAL" clId="{333A31A3-33DC-4265-BD0E-9C938B58826D}" dt="2020-11-17T05:00:27.980" v="1324" actId="1076"/>
        <pc:sldMkLst>
          <pc:docMk/>
          <pc:sldMk cId="3575652000" sldId="1185"/>
        </pc:sldMkLst>
        <pc:spChg chg="mod">
          <ac:chgData name="Marsha Kaplan" userId="943c0792-3229-4930-bb13-4c4fd46f2471" providerId="ADAL" clId="{333A31A3-33DC-4265-BD0E-9C938B58826D}" dt="2020-11-17T05:00:22.673" v="1323" actId="1076"/>
          <ac:spMkLst>
            <pc:docMk/>
            <pc:sldMk cId="3575652000" sldId="1185"/>
            <ac:spMk id="2" creationId="{882B2ADE-47FD-462C-B2D4-5EB9D026DA37}"/>
          </ac:spMkLst>
        </pc:spChg>
        <pc:spChg chg="mod">
          <ac:chgData name="Marsha Kaplan" userId="943c0792-3229-4930-bb13-4c4fd46f2471" providerId="ADAL" clId="{333A31A3-33DC-4265-BD0E-9C938B58826D}" dt="2020-11-17T05:00:27.980" v="1324" actId="1076"/>
          <ac:spMkLst>
            <pc:docMk/>
            <pc:sldMk cId="3575652000" sldId="1185"/>
            <ac:spMk id="7" creationId="{A4944367-51CA-45CF-A5D6-5E64B4B2C70D}"/>
          </ac:spMkLst>
        </pc:spChg>
        <pc:picChg chg="del">
          <ac:chgData name="Marsha Kaplan" userId="943c0792-3229-4930-bb13-4c4fd46f2471" providerId="ADAL" clId="{333A31A3-33DC-4265-BD0E-9C938B58826D}" dt="2020-11-16T18:47:28.179" v="429" actId="478"/>
          <ac:picMkLst>
            <pc:docMk/>
            <pc:sldMk cId="3575652000" sldId="1185"/>
            <ac:picMk id="4" creationId="{BD48A28A-F39E-4070-9A60-BAA6A059E74E}"/>
          </ac:picMkLst>
        </pc:picChg>
        <pc:picChg chg="add mod">
          <ac:chgData name="Marsha Kaplan" userId="943c0792-3229-4930-bb13-4c4fd46f2471" providerId="ADAL" clId="{333A31A3-33DC-4265-BD0E-9C938B58826D}" dt="2020-11-17T05:00:17.293" v="1322" actId="1076"/>
          <ac:picMkLst>
            <pc:docMk/>
            <pc:sldMk cId="3575652000" sldId="1185"/>
            <ac:picMk id="9" creationId="{739A1EA0-1CD2-4607-9109-9F9C846F39F8}"/>
          </ac:picMkLst>
        </pc:picChg>
        <pc:picChg chg="add del mod">
          <ac:chgData name="Marsha Kaplan" userId="943c0792-3229-4930-bb13-4c4fd46f2471" providerId="ADAL" clId="{333A31A3-33DC-4265-BD0E-9C938B58826D}" dt="2020-11-16T21:05:32.571" v="520" actId="478"/>
          <ac:picMkLst>
            <pc:docMk/>
            <pc:sldMk cId="3575652000" sldId="1185"/>
            <ac:picMk id="2050" creationId="{761EC082-F924-41B8-BF26-8418B32B2C8C}"/>
          </ac:picMkLst>
        </pc:picChg>
      </pc:sldChg>
      <pc:sldChg chg="modSp mod">
        <pc:chgData name="Marsha Kaplan" userId="943c0792-3229-4930-bb13-4c4fd46f2471" providerId="ADAL" clId="{333A31A3-33DC-4265-BD0E-9C938B58826D}" dt="2020-11-17T12:53:31.202" v="1370" actId="20577"/>
        <pc:sldMkLst>
          <pc:docMk/>
          <pc:sldMk cId="2286869495" sldId="1186"/>
        </pc:sldMkLst>
        <pc:spChg chg="mod">
          <ac:chgData name="Marsha Kaplan" userId="943c0792-3229-4930-bb13-4c4fd46f2471" providerId="ADAL" clId="{333A31A3-33DC-4265-BD0E-9C938B58826D}" dt="2020-11-17T12:53:31.202" v="1370" actId="20577"/>
          <ac:spMkLst>
            <pc:docMk/>
            <pc:sldMk cId="2286869495" sldId="1186"/>
            <ac:spMk id="4" creationId="{613165D4-D7AB-4694-9089-0C9F0CCEC1F0}"/>
          </ac:spMkLst>
        </pc:spChg>
      </pc:sldChg>
      <pc:sldChg chg="modSp mod">
        <pc:chgData name="Marsha Kaplan" userId="943c0792-3229-4930-bb13-4c4fd46f2471" providerId="ADAL" clId="{333A31A3-33DC-4265-BD0E-9C938B58826D}" dt="2020-11-18T16:46:53.529" v="1692" actId="948"/>
        <pc:sldMkLst>
          <pc:docMk/>
          <pc:sldMk cId="738632109" sldId="1187"/>
        </pc:sldMkLst>
        <pc:spChg chg="mod">
          <ac:chgData name="Marsha Kaplan" userId="943c0792-3229-4930-bb13-4c4fd46f2471" providerId="ADAL" clId="{333A31A3-33DC-4265-BD0E-9C938B58826D}" dt="2020-11-17T12:53:50.940" v="1371" actId="1076"/>
          <ac:spMkLst>
            <pc:docMk/>
            <pc:sldMk cId="738632109" sldId="1187"/>
            <ac:spMk id="2" creationId="{882B2ADE-47FD-462C-B2D4-5EB9D026DA37}"/>
          </ac:spMkLst>
        </pc:spChg>
        <pc:spChg chg="mod">
          <ac:chgData name="Marsha Kaplan" userId="943c0792-3229-4930-bb13-4c4fd46f2471" providerId="ADAL" clId="{333A31A3-33DC-4265-BD0E-9C938B58826D}" dt="2020-11-18T16:46:53.529" v="1692" actId="948"/>
          <ac:spMkLst>
            <pc:docMk/>
            <pc:sldMk cId="738632109" sldId="1187"/>
            <ac:spMk id="6" creationId="{E753CF7A-95FB-4460-AD0F-17ADF350D715}"/>
          </ac:spMkLst>
        </pc:spChg>
      </pc:sldChg>
      <pc:sldChg chg="modSp mod">
        <pc:chgData name="Marsha Kaplan" userId="943c0792-3229-4930-bb13-4c4fd46f2471" providerId="ADAL" clId="{333A31A3-33DC-4265-BD0E-9C938B58826D}" dt="2020-11-17T12:57:00.643" v="1377" actId="1076"/>
        <pc:sldMkLst>
          <pc:docMk/>
          <pc:sldMk cId="1013415951" sldId="1190"/>
        </pc:sldMkLst>
        <pc:spChg chg="mod">
          <ac:chgData name="Marsha Kaplan" userId="943c0792-3229-4930-bb13-4c4fd46f2471" providerId="ADAL" clId="{333A31A3-33DC-4265-BD0E-9C938B58826D}" dt="2020-11-17T12:57:00.643" v="1377" actId="1076"/>
          <ac:spMkLst>
            <pc:docMk/>
            <pc:sldMk cId="1013415951" sldId="1190"/>
            <ac:spMk id="2" creationId="{882B2ADE-47FD-462C-B2D4-5EB9D026DA37}"/>
          </ac:spMkLst>
        </pc:spChg>
      </pc:sldChg>
      <pc:sldChg chg="modSp mod">
        <pc:chgData name="Marsha Kaplan" userId="943c0792-3229-4930-bb13-4c4fd46f2471" providerId="ADAL" clId="{333A31A3-33DC-4265-BD0E-9C938B58826D}" dt="2020-11-18T16:48:05.568" v="1703" actId="20577"/>
        <pc:sldMkLst>
          <pc:docMk/>
          <pc:sldMk cId="1688414843" sldId="1191"/>
        </pc:sldMkLst>
        <pc:spChg chg="mod">
          <ac:chgData name="Marsha Kaplan" userId="943c0792-3229-4930-bb13-4c4fd46f2471" providerId="ADAL" clId="{333A31A3-33DC-4265-BD0E-9C938B58826D}" dt="2020-11-18T16:48:05.568" v="1703" actId="20577"/>
          <ac:spMkLst>
            <pc:docMk/>
            <pc:sldMk cId="1688414843" sldId="1191"/>
            <ac:spMk id="4" creationId="{9487AD6D-A4EF-4147-B6F9-787DE07368AB}"/>
          </ac:spMkLst>
        </pc:spChg>
      </pc:sldChg>
      <pc:sldChg chg="modSp mod">
        <pc:chgData name="Marsha Kaplan" userId="943c0792-3229-4930-bb13-4c4fd46f2471" providerId="ADAL" clId="{333A31A3-33DC-4265-BD0E-9C938B58826D}" dt="2020-11-17T13:01:00.322" v="1414" actId="1076"/>
        <pc:sldMkLst>
          <pc:docMk/>
          <pc:sldMk cId="4137112809" sldId="1194"/>
        </pc:sldMkLst>
        <pc:spChg chg="mod">
          <ac:chgData name="Marsha Kaplan" userId="943c0792-3229-4930-bb13-4c4fd46f2471" providerId="ADAL" clId="{333A31A3-33DC-4265-BD0E-9C938B58826D}" dt="2020-11-17T13:01:00.322" v="1414" actId="1076"/>
          <ac:spMkLst>
            <pc:docMk/>
            <pc:sldMk cId="4137112809" sldId="1194"/>
            <ac:spMk id="2" creationId="{2C6538C4-22B2-444F-BF9F-562358B1F288}"/>
          </ac:spMkLst>
        </pc:spChg>
      </pc:sldChg>
      <pc:sldChg chg="modSp mod">
        <pc:chgData name="Marsha Kaplan" userId="943c0792-3229-4930-bb13-4c4fd46f2471" providerId="ADAL" clId="{333A31A3-33DC-4265-BD0E-9C938B58826D}" dt="2020-11-17T12:59:58.986" v="1413" actId="1076"/>
        <pc:sldMkLst>
          <pc:docMk/>
          <pc:sldMk cId="3463402273" sldId="1195"/>
        </pc:sldMkLst>
        <pc:spChg chg="mod">
          <ac:chgData name="Marsha Kaplan" userId="943c0792-3229-4930-bb13-4c4fd46f2471" providerId="ADAL" clId="{333A31A3-33DC-4265-BD0E-9C938B58826D}" dt="2020-11-17T12:59:58.986" v="1413" actId="1076"/>
          <ac:spMkLst>
            <pc:docMk/>
            <pc:sldMk cId="3463402273" sldId="1195"/>
            <ac:spMk id="4" creationId="{73C83FD8-7389-44E3-81F4-8941AC15BB45}"/>
          </ac:spMkLst>
        </pc:spChg>
      </pc:sldChg>
      <pc:sldChg chg="del">
        <pc:chgData name="Marsha Kaplan" userId="943c0792-3229-4930-bb13-4c4fd46f2471" providerId="ADAL" clId="{333A31A3-33DC-4265-BD0E-9C938B58826D}" dt="2020-11-17T13:01:41.879" v="1416" actId="2696"/>
        <pc:sldMkLst>
          <pc:docMk/>
          <pc:sldMk cId="4132274786" sldId="1196"/>
        </pc:sldMkLst>
      </pc:sldChg>
      <pc:sldChg chg="modSp mod">
        <pc:chgData name="Marsha Kaplan" userId="943c0792-3229-4930-bb13-4c4fd46f2471" providerId="ADAL" clId="{333A31A3-33DC-4265-BD0E-9C938B58826D}" dt="2020-11-17T13:05:48.993" v="1489" actId="1076"/>
        <pc:sldMkLst>
          <pc:docMk/>
          <pc:sldMk cId="2857320159" sldId="1197"/>
        </pc:sldMkLst>
        <pc:spChg chg="mod">
          <ac:chgData name="Marsha Kaplan" userId="943c0792-3229-4930-bb13-4c4fd46f2471" providerId="ADAL" clId="{333A31A3-33DC-4265-BD0E-9C938B58826D}" dt="2020-11-17T13:05:48.993" v="1489" actId="1076"/>
          <ac:spMkLst>
            <pc:docMk/>
            <pc:sldMk cId="2857320159" sldId="1197"/>
            <ac:spMk id="2" creationId="{FF465465-0F10-402A-99E9-7EB86038C3ED}"/>
          </ac:spMkLst>
        </pc:spChg>
      </pc:sldChg>
      <pc:sldChg chg="addSp delSp modSp mod delCm">
        <pc:chgData name="Marsha Kaplan" userId="943c0792-3229-4930-bb13-4c4fd46f2471" providerId="ADAL" clId="{333A31A3-33DC-4265-BD0E-9C938B58826D}" dt="2020-11-17T13:14:47.025" v="1503" actId="14100"/>
        <pc:sldMkLst>
          <pc:docMk/>
          <pc:sldMk cId="217685501" sldId="1201"/>
        </pc:sldMkLst>
        <pc:picChg chg="add mod">
          <ac:chgData name="Marsha Kaplan" userId="943c0792-3229-4930-bb13-4c4fd46f2471" providerId="ADAL" clId="{333A31A3-33DC-4265-BD0E-9C938B58826D}" dt="2020-11-17T13:09:57.810" v="1496" actId="1076"/>
          <ac:picMkLst>
            <pc:docMk/>
            <pc:sldMk cId="217685501" sldId="1201"/>
            <ac:picMk id="2" creationId="{6D648F95-757A-48F5-A557-F8A9D0EEE29E}"/>
          </ac:picMkLst>
        </pc:picChg>
        <pc:picChg chg="add mod">
          <ac:chgData name="Marsha Kaplan" userId="943c0792-3229-4930-bb13-4c4fd46f2471" providerId="ADAL" clId="{333A31A3-33DC-4265-BD0E-9C938B58826D}" dt="2020-11-17T13:14:47.025" v="1503" actId="14100"/>
          <ac:picMkLst>
            <pc:docMk/>
            <pc:sldMk cId="217685501" sldId="1201"/>
            <ac:picMk id="5" creationId="{7FE10278-22EB-40C1-9DA0-1D5BCA9C002E}"/>
          </ac:picMkLst>
        </pc:picChg>
        <pc:picChg chg="add del">
          <ac:chgData name="Marsha Kaplan" userId="943c0792-3229-4930-bb13-4c4fd46f2471" providerId="ADAL" clId="{333A31A3-33DC-4265-BD0E-9C938B58826D}" dt="2020-11-17T13:09:22.564" v="1493" actId="478"/>
          <ac:picMkLst>
            <pc:docMk/>
            <pc:sldMk cId="217685501" sldId="1201"/>
            <ac:picMk id="6" creationId="{89D579ED-4528-419B-A812-B949347C5642}"/>
          </ac:picMkLst>
        </pc:picChg>
      </pc:sldChg>
      <pc:sldChg chg="modSp mod">
        <pc:chgData name="Marsha Kaplan" userId="943c0792-3229-4930-bb13-4c4fd46f2471" providerId="ADAL" clId="{333A31A3-33DC-4265-BD0E-9C938B58826D}" dt="2020-11-17T13:15:36.250" v="1504" actId="1076"/>
        <pc:sldMkLst>
          <pc:docMk/>
          <pc:sldMk cId="3855842886" sldId="1202"/>
        </pc:sldMkLst>
        <pc:spChg chg="mod">
          <ac:chgData name="Marsha Kaplan" userId="943c0792-3229-4930-bb13-4c4fd46f2471" providerId="ADAL" clId="{333A31A3-33DC-4265-BD0E-9C938B58826D}" dt="2020-11-17T13:15:36.250" v="1504" actId="1076"/>
          <ac:spMkLst>
            <pc:docMk/>
            <pc:sldMk cId="3855842886" sldId="1202"/>
            <ac:spMk id="4" creationId="{037A2344-6D16-418F-9E66-65AF51BCD9F5}"/>
          </ac:spMkLst>
        </pc:spChg>
      </pc:sldChg>
      <pc:sldChg chg="modSp mod">
        <pc:chgData name="Marsha Kaplan" userId="943c0792-3229-4930-bb13-4c4fd46f2471" providerId="ADAL" clId="{333A31A3-33DC-4265-BD0E-9C938B58826D}" dt="2020-11-17T13:15:45.473" v="1506" actId="1076"/>
        <pc:sldMkLst>
          <pc:docMk/>
          <pc:sldMk cId="3190424449" sldId="1203"/>
        </pc:sldMkLst>
        <pc:spChg chg="mod">
          <ac:chgData name="Marsha Kaplan" userId="943c0792-3229-4930-bb13-4c4fd46f2471" providerId="ADAL" clId="{333A31A3-33DC-4265-BD0E-9C938B58826D}" dt="2020-11-17T13:15:45.473" v="1506" actId="1076"/>
          <ac:spMkLst>
            <pc:docMk/>
            <pc:sldMk cId="3190424449" sldId="1203"/>
            <ac:spMk id="4" creationId="{4C195589-78E8-4DED-B745-93F61D667CED}"/>
          </ac:spMkLst>
        </pc:spChg>
      </pc:sldChg>
      <pc:sldChg chg="modSp mod">
        <pc:chgData name="Marsha Kaplan" userId="943c0792-3229-4930-bb13-4c4fd46f2471" providerId="ADAL" clId="{333A31A3-33DC-4265-BD0E-9C938B58826D}" dt="2020-11-17T13:18:27.866" v="1511" actId="1076"/>
        <pc:sldMkLst>
          <pc:docMk/>
          <pc:sldMk cId="1731907769" sldId="1205"/>
        </pc:sldMkLst>
        <pc:spChg chg="mod">
          <ac:chgData name="Marsha Kaplan" userId="943c0792-3229-4930-bb13-4c4fd46f2471" providerId="ADAL" clId="{333A31A3-33DC-4265-BD0E-9C938B58826D}" dt="2020-11-17T13:18:27.866" v="1511" actId="1076"/>
          <ac:spMkLst>
            <pc:docMk/>
            <pc:sldMk cId="1731907769" sldId="1205"/>
            <ac:spMk id="4" creationId="{A80B6654-53E0-4A37-BD3F-486C1869B872}"/>
          </ac:spMkLst>
        </pc:spChg>
      </pc:sldChg>
      <pc:sldChg chg="modSp mod">
        <pc:chgData name="Marsha Kaplan" userId="943c0792-3229-4930-bb13-4c4fd46f2471" providerId="ADAL" clId="{333A31A3-33DC-4265-BD0E-9C938B58826D}" dt="2020-11-17T13:19:43.922" v="1561" actId="20577"/>
        <pc:sldMkLst>
          <pc:docMk/>
          <pc:sldMk cId="3779131717" sldId="1206"/>
        </pc:sldMkLst>
        <pc:spChg chg="mod">
          <ac:chgData name="Marsha Kaplan" userId="943c0792-3229-4930-bb13-4c4fd46f2471" providerId="ADAL" clId="{333A31A3-33DC-4265-BD0E-9C938B58826D}" dt="2020-11-17T13:19:43.922" v="1561" actId="20577"/>
          <ac:spMkLst>
            <pc:docMk/>
            <pc:sldMk cId="3779131717" sldId="1206"/>
            <ac:spMk id="4" creationId="{1B2C5E29-BE90-4EB9-9F95-2E8BEE21A110}"/>
          </ac:spMkLst>
        </pc:spChg>
      </pc:sldChg>
      <pc:sldChg chg="modSp mod">
        <pc:chgData name="Marsha Kaplan" userId="943c0792-3229-4930-bb13-4c4fd46f2471" providerId="ADAL" clId="{333A31A3-33DC-4265-BD0E-9C938B58826D}" dt="2020-11-17T13:21:37.361" v="1592" actId="1076"/>
        <pc:sldMkLst>
          <pc:docMk/>
          <pc:sldMk cId="4169844089" sldId="1207"/>
        </pc:sldMkLst>
        <pc:spChg chg="mod">
          <ac:chgData name="Marsha Kaplan" userId="943c0792-3229-4930-bb13-4c4fd46f2471" providerId="ADAL" clId="{333A31A3-33DC-4265-BD0E-9C938B58826D}" dt="2020-11-17T13:21:37.361" v="1592" actId="1076"/>
          <ac:spMkLst>
            <pc:docMk/>
            <pc:sldMk cId="4169844089" sldId="1207"/>
            <ac:spMk id="2" creationId="{4AA7382D-9D65-44EA-B22A-1099874735EB}"/>
          </ac:spMkLst>
        </pc:spChg>
      </pc:sldChg>
      <pc:sldChg chg="modSp mod">
        <pc:chgData name="Marsha Kaplan" userId="943c0792-3229-4930-bb13-4c4fd46f2471" providerId="ADAL" clId="{333A31A3-33DC-4265-BD0E-9C938B58826D}" dt="2020-11-17T13:25:35.249" v="1677" actId="1076"/>
        <pc:sldMkLst>
          <pc:docMk/>
          <pc:sldMk cId="2163061233" sldId="1208"/>
        </pc:sldMkLst>
        <pc:spChg chg="mod">
          <ac:chgData name="Marsha Kaplan" userId="943c0792-3229-4930-bb13-4c4fd46f2471" providerId="ADAL" clId="{333A31A3-33DC-4265-BD0E-9C938B58826D}" dt="2020-11-17T13:25:35.249" v="1677" actId="1076"/>
          <ac:spMkLst>
            <pc:docMk/>
            <pc:sldMk cId="2163061233" sldId="1208"/>
            <ac:spMk id="2" creationId="{1685647C-A030-4987-80DE-971EB57C3A24}"/>
          </ac:spMkLst>
        </pc:spChg>
        <pc:spChg chg="mod">
          <ac:chgData name="Marsha Kaplan" userId="943c0792-3229-4930-bb13-4c4fd46f2471" providerId="ADAL" clId="{333A31A3-33DC-4265-BD0E-9C938B58826D}" dt="2020-11-17T13:25:31.449" v="1676" actId="1076"/>
          <ac:spMkLst>
            <pc:docMk/>
            <pc:sldMk cId="2163061233" sldId="1208"/>
            <ac:spMk id="5" creationId="{8E212B31-E7FF-430A-B0A9-2806AE5DF7EB}"/>
          </ac:spMkLst>
        </pc:spChg>
      </pc:sldChg>
      <pc:sldChg chg="modSp mod">
        <pc:chgData name="Marsha Kaplan" userId="943c0792-3229-4930-bb13-4c4fd46f2471" providerId="ADAL" clId="{333A31A3-33DC-4265-BD0E-9C938B58826D}" dt="2020-11-17T13:26:32.843" v="1683" actId="14100"/>
        <pc:sldMkLst>
          <pc:docMk/>
          <pc:sldMk cId="2554950551" sldId="1210"/>
        </pc:sldMkLst>
        <pc:spChg chg="mod">
          <ac:chgData name="Marsha Kaplan" userId="943c0792-3229-4930-bb13-4c4fd46f2471" providerId="ADAL" clId="{333A31A3-33DC-4265-BD0E-9C938B58826D}" dt="2020-11-17T13:26:32.843" v="1683" actId="14100"/>
          <ac:spMkLst>
            <pc:docMk/>
            <pc:sldMk cId="2554950551" sldId="1210"/>
            <ac:spMk id="4" creationId="{3E69FD9B-C86A-4A5B-AAB2-18E212A782A8}"/>
          </ac:spMkLst>
        </pc:spChg>
      </pc:sldChg>
      <pc:sldChg chg="modSp mod">
        <pc:chgData name="Marsha Kaplan" userId="943c0792-3229-4930-bb13-4c4fd46f2471" providerId="ADAL" clId="{333A31A3-33DC-4265-BD0E-9C938B58826D}" dt="2020-11-18T16:52:32.528" v="1714" actId="1076"/>
        <pc:sldMkLst>
          <pc:docMk/>
          <pc:sldMk cId="1303818558" sldId="1211"/>
        </pc:sldMkLst>
        <pc:spChg chg="mod">
          <ac:chgData name="Marsha Kaplan" userId="943c0792-3229-4930-bb13-4c4fd46f2471" providerId="ADAL" clId="{333A31A3-33DC-4265-BD0E-9C938B58826D}" dt="2020-11-18T16:52:32.528" v="1714" actId="1076"/>
          <ac:spMkLst>
            <pc:docMk/>
            <pc:sldMk cId="1303818558" sldId="1211"/>
            <ac:spMk id="2" creationId="{FFA38BC5-24CC-47CC-88B9-ABE3F8161D8B}"/>
          </ac:spMkLst>
        </pc:spChg>
      </pc:sldChg>
      <pc:sldChg chg="delCm modCm">
        <pc:chgData name="Marsha Kaplan" userId="943c0792-3229-4930-bb13-4c4fd46f2471" providerId="ADAL" clId="{333A31A3-33DC-4265-BD0E-9C938B58826D}" dt="2020-11-18T16:53:27.947" v="1716" actId="1592"/>
        <pc:sldMkLst>
          <pc:docMk/>
          <pc:sldMk cId="1825447735" sldId="1214"/>
        </pc:sldMkLst>
      </pc:sldChg>
      <pc:sldChg chg="addSp delSp modSp mod delCm">
        <pc:chgData name="Marsha Kaplan" userId="943c0792-3229-4930-bb13-4c4fd46f2471" providerId="ADAL" clId="{333A31A3-33DC-4265-BD0E-9C938B58826D}" dt="2020-11-18T16:55:44.349" v="1722" actId="1592"/>
        <pc:sldMkLst>
          <pc:docMk/>
          <pc:sldMk cId="2193233119" sldId="1216"/>
        </pc:sldMkLst>
        <pc:spChg chg="del mod">
          <ac:chgData name="Marsha Kaplan" userId="943c0792-3229-4930-bb13-4c4fd46f2471" providerId="ADAL" clId="{333A31A3-33DC-4265-BD0E-9C938B58826D}" dt="2020-11-18T16:55:36.143" v="1718" actId="478"/>
          <ac:spMkLst>
            <pc:docMk/>
            <pc:sldMk cId="2193233119" sldId="1216"/>
            <ac:spMk id="2" creationId="{FFA38BC5-24CC-47CC-88B9-ABE3F8161D8B}"/>
          </ac:spMkLst>
        </pc:spChg>
        <pc:spChg chg="add del mod">
          <ac:chgData name="Marsha Kaplan" userId="943c0792-3229-4930-bb13-4c4fd46f2471" providerId="ADAL" clId="{333A31A3-33DC-4265-BD0E-9C938B58826D}" dt="2020-11-18T16:55:38.903" v="1719" actId="478"/>
          <ac:spMkLst>
            <pc:docMk/>
            <pc:sldMk cId="2193233119" sldId="1216"/>
            <ac:spMk id="6" creationId="{B35DF9E5-9116-4BBF-8702-0C13012E334D}"/>
          </ac:spMkLst>
        </pc:spChg>
        <pc:picChg chg="mod">
          <ac:chgData name="Marsha Kaplan" userId="943c0792-3229-4930-bb13-4c4fd46f2471" providerId="ADAL" clId="{333A31A3-33DC-4265-BD0E-9C938B58826D}" dt="2020-11-18T16:55:40.396" v="1720" actId="1076"/>
          <ac:picMkLst>
            <pc:docMk/>
            <pc:sldMk cId="2193233119" sldId="1216"/>
            <ac:picMk id="9" creationId="{2FFFBE56-D9BB-48DA-A710-96811AEDA023}"/>
          </ac:picMkLst>
        </pc:picChg>
        <pc:cxnChg chg="mod">
          <ac:chgData name="Marsha Kaplan" userId="943c0792-3229-4930-bb13-4c4fd46f2471" providerId="ADAL" clId="{333A31A3-33DC-4265-BD0E-9C938B58826D}" dt="2020-11-18T16:55:42.111" v="1721" actId="1076"/>
          <ac:cxnSpMkLst>
            <pc:docMk/>
            <pc:sldMk cId="2193233119" sldId="1216"/>
            <ac:cxnSpMk id="11" creationId="{7B79949A-DBC2-47A9-9B89-C8260954EF3F}"/>
          </ac:cxnSpMkLst>
        </pc:cxnChg>
      </pc:sldChg>
      <pc:sldChg chg="modSp mod delCm">
        <pc:chgData name="Marsha Kaplan" userId="943c0792-3229-4930-bb13-4c4fd46f2471" providerId="ADAL" clId="{333A31A3-33DC-4265-BD0E-9C938B58826D}" dt="2020-11-18T16:57:30.735" v="1732" actId="1076"/>
        <pc:sldMkLst>
          <pc:docMk/>
          <pc:sldMk cId="2132739967" sldId="1218"/>
        </pc:sldMkLst>
        <pc:spChg chg="mod">
          <ac:chgData name="Marsha Kaplan" userId="943c0792-3229-4930-bb13-4c4fd46f2471" providerId="ADAL" clId="{333A31A3-33DC-4265-BD0E-9C938B58826D}" dt="2020-11-18T16:57:30.735" v="1732" actId="1076"/>
          <ac:spMkLst>
            <pc:docMk/>
            <pc:sldMk cId="2132739967" sldId="1218"/>
            <ac:spMk id="6" creationId="{17AC3B1F-966C-44D0-B85B-E7011BC23FE8}"/>
          </ac:spMkLst>
        </pc:spChg>
        <pc:picChg chg="mod">
          <ac:chgData name="Marsha Kaplan" userId="943c0792-3229-4930-bb13-4c4fd46f2471" providerId="ADAL" clId="{333A31A3-33DC-4265-BD0E-9C938B58826D}" dt="2020-11-18T16:57:24.926" v="1731" actId="1076"/>
          <ac:picMkLst>
            <pc:docMk/>
            <pc:sldMk cId="2132739967" sldId="1218"/>
            <ac:picMk id="8" creationId="{1D7BF31B-2E5D-45FB-AAA3-6F67B653B24F}"/>
          </ac:picMkLst>
        </pc:picChg>
      </pc:sldChg>
      <pc:sldChg chg="modSp mod">
        <pc:chgData name="Marsha Kaplan" userId="943c0792-3229-4930-bb13-4c4fd46f2471" providerId="ADAL" clId="{333A31A3-33DC-4265-BD0E-9C938B58826D}" dt="2020-11-18T16:59:11.159" v="1740" actId="1076"/>
        <pc:sldMkLst>
          <pc:docMk/>
          <pc:sldMk cId="3127499528" sldId="1219"/>
        </pc:sldMkLst>
        <pc:spChg chg="mod">
          <ac:chgData name="Marsha Kaplan" userId="943c0792-3229-4930-bb13-4c4fd46f2471" providerId="ADAL" clId="{333A31A3-33DC-4265-BD0E-9C938B58826D}" dt="2020-11-18T16:59:11.159" v="1740" actId="1076"/>
          <ac:spMkLst>
            <pc:docMk/>
            <pc:sldMk cId="3127499528" sldId="1219"/>
            <ac:spMk id="4" creationId="{B650845D-BA27-4B08-A4D3-49A9505D5A81}"/>
          </ac:spMkLst>
        </pc:spChg>
      </pc:sldChg>
      <pc:sldChg chg="modSp mod">
        <pc:chgData name="Marsha Kaplan" userId="943c0792-3229-4930-bb13-4c4fd46f2471" providerId="ADAL" clId="{333A31A3-33DC-4265-BD0E-9C938B58826D}" dt="2020-11-18T16:59:32.918" v="1741" actId="1076"/>
        <pc:sldMkLst>
          <pc:docMk/>
          <pc:sldMk cId="1078973202" sldId="1220"/>
        </pc:sldMkLst>
        <pc:spChg chg="mod">
          <ac:chgData name="Marsha Kaplan" userId="943c0792-3229-4930-bb13-4c4fd46f2471" providerId="ADAL" clId="{333A31A3-33DC-4265-BD0E-9C938B58826D}" dt="2020-11-18T16:59:32.918" v="1741" actId="1076"/>
          <ac:spMkLst>
            <pc:docMk/>
            <pc:sldMk cId="1078973202" sldId="1220"/>
            <ac:spMk id="2" creationId="{56B8184C-4757-416F-8768-12463C3BCD70}"/>
          </ac:spMkLst>
        </pc:spChg>
      </pc:sldChg>
      <pc:sldChg chg="modSp mod">
        <pc:chgData name="Marsha Kaplan" userId="943c0792-3229-4930-bb13-4c4fd46f2471" providerId="ADAL" clId="{333A31A3-33DC-4265-BD0E-9C938B58826D}" dt="2020-11-18T17:01:50.119" v="1756" actId="1076"/>
        <pc:sldMkLst>
          <pc:docMk/>
          <pc:sldMk cId="646506533" sldId="1221"/>
        </pc:sldMkLst>
        <pc:spChg chg="mod">
          <ac:chgData name="Marsha Kaplan" userId="943c0792-3229-4930-bb13-4c4fd46f2471" providerId="ADAL" clId="{333A31A3-33DC-4265-BD0E-9C938B58826D}" dt="2020-11-18T17:01:50.119" v="1756" actId="1076"/>
          <ac:spMkLst>
            <pc:docMk/>
            <pc:sldMk cId="646506533" sldId="1221"/>
            <ac:spMk id="2" creationId="{C343CD3D-ED46-4FD9-8DB0-F030F810A2CC}"/>
          </ac:spMkLst>
        </pc:spChg>
      </pc:sldChg>
      <pc:sldChg chg="modSp mod">
        <pc:chgData name="Marsha Kaplan" userId="943c0792-3229-4930-bb13-4c4fd46f2471" providerId="ADAL" clId="{333A31A3-33DC-4265-BD0E-9C938B58826D}" dt="2020-11-18T17:04:18.081" v="1786" actId="20577"/>
        <pc:sldMkLst>
          <pc:docMk/>
          <pc:sldMk cId="1794348888" sldId="1222"/>
        </pc:sldMkLst>
        <pc:spChg chg="mod">
          <ac:chgData name="Marsha Kaplan" userId="943c0792-3229-4930-bb13-4c4fd46f2471" providerId="ADAL" clId="{333A31A3-33DC-4265-BD0E-9C938B58826D}" dt="2020-11-18T17:04:18.081" v="1786" actId="20577"/>
          <ac:spMkLst>
            <pc:docMk/>
            <pc:sldMk cId="1794348888" sldId="1222"/>
            <ac:spMk id="2" creationId="{95820068-C26B-45E2-9AB9-C9D3574892A6}"/>
          </ac:spMkLst>
        </pc:spChg>
      </pc:sldChg>
      <pc:sldChg chg="modSp mod delCm">
        <pc:chgData name="Marsha Kaplan" userId="943c0792-3229-4930-bb13-4c4fd46f2471" providerId="ADAL" clId="{333A31A3-33DC-4265-BD0E-9C938B58826D}" dt="2020-11-18T16:58:31.029" v="1734" actId="1592"/>
        <pc:sldMkLst>
          <pc:docMk/>
          <pc:sldMk cId="1532612665" sldId="1230"/>
        </pc:sldMkLst>
        <pc:picChg chg="mod">
          <ac:chgData name="Marsha Kaplan" userId="943c0792-3229-4930-bb13-4c4fd46f2471" providerId="ADAL" clId="{333A31A3-33DC-4265-BD0E-9C938B58826D}" dt="2020-11-18T16:58:19.712" v="1733" actId="1076"/>
          <ac:picMkLst>
            <pc:docMk/>
            <pc:sldMk cId="1532612665" sldId="1230"/>
            <ac:picMk id="8" creationId="{3CB440C4-8D1E-4DAE-B20C-D2A7184A5D0C}"/>
          </ac:picMkLst>
        </pc:picChg>
      </pc:sldChg>
      <pc:sldChg chg="addSp delSp modSp mod delCm">
        <pc:chgData name="Marsha Kaplan" userId="943c0792-3229-4930-bb13-4c4fd46f2471" providerId="ADAL" clId="{333A31A3-33DC-4265-BD0E-9C938B58826D}" dt="2020-11-18T17:01:35.807" v="1754" actId="1076"/>
        <pc:sldMkLst>
          <pc:docMk/>
          <pc:sldMk cId="1601851105" sldId="1231"/>
        </pc:sldMkLst>
        <pc:spChg chg="add del mod">
          <ac:chgData name="Marsha Kaplan" userId="943c0792-3229-4930-bb13-4c4fd46f2471" providerId="ADAL" clId="{333A31A3-33DC-4265-BD0E-9C938B58826D}" dt="2020-11-18T17:01:28.226" v="1752" actId="478"/>
          <ac:spMkLst>
            <pc:docMk/>
            <pc:sldMk cId="1601851105" sldId="1231"/>
            <ac:spMk id="2" creationId="{4BBF84D9-36E9-47EA-8869-0A0FC8B72841}"/>
          </ac:spMkLst>
        </pc:spChg>
        <pc:spChg chg="mod">
          <ac:chgData name="Marsha Kaplan" userId="943c0792-3229-4930-bb13-4c4fd46f2471" providerId="ADAL" clId="{333A31A3-33DC-4265-BD0E-9C938B58826D}" dt="2020-11-18T17:01:03.719" v="1750" actId="113"/>
          <ac:spMkLst>
            <pc:docMk/>
            <pc:sldMk cId="1601851105" sldId="1231"/>
            <ac:spMk id="3" creationId="{D9C577B9-CE42-49D4-B102-1562109B9015}"/>
          </ac:spMkLst>
        </pc:spChg>
        <pc:spChg chg="add del mod">
          <ac:chgData name="Marsha Kaplan" userId="943c0792-3229-4930-bb13-4c4fd46f2471" providerId="ADAL" clId="{333A31A3-33DC-4265-BD0E-9C938B58826D}" dt="2020-11-18T16:59:41.874" v="1744"/>
          <ac:spMkLst>
            <pc:docMk/>
            <pc:sldMk cId="1601851105" sldId="1231"/>
            <ac:spMk id="5" creationId="{86714810-169B-4BF3-8E9E-3D6B5B3E07A4}"/>
          </ac:spMkLst>
        </pc:spChg>
        <pc:picChg chg="mod">
          <ac:chgData name="Marsha Kaplan" userId="943c0792-3229-4930-bb13-4c4fd46f2471" providerId="ADAL" clId="{333A31A3-33DC-4265-BD0E-9C938B58826D}" dt="2020-11-18T17:01:35.807" v="1754" actId="1076"/>
          <ac:picMkLst>
            <pc:docMk/>
            <pc:sldMk cId="1601851105" sldId="1231"/>
            <ac:picMk id="6" creationId="{A1B74759-2CE8-42F3-A840-2635F22BA84B}"/>
          </ac:picMkLst>
        </pc:picChg>
      </pc:sldChg>
      <pc:sldChg chg="addSp delSp modSp mod delCm">
        <pc:chgData name="Marsha Kaplan" userId="943c0792-3229-4930-bb13-4c4fd46f2471" providerId="ADAL" clId="{333A31A3-33DC-4265-BD0E-9C938B58826D}" dt="2020-11-16T15:49:38.589" v="225" actId="1076"/>
        <pc:sldMkLst>
          <pc:docMk/>
          <pc:sldMk cId="750616096" sldId="1570"/>
        </pc:sldMkLst>
        <pc:spChg chg="add del mod">
          <ac:chgData name="Marsha Kaplan" userId="943c0792-3229-4930-bb13-4c4fd46f2471" providerId="ADAL" clId="{333A31A3-33DC-4265-BD0E-9C938B58826D}" dt="2020-11-16T15:42:31.951" v="168" actId="478"/>
          <ac:spMkLst>
            <pc:docMk/>
            <pc:sldMk cId="750616096" sldId="1570"/>
            <ac:spMk id="7" creationId="{4B9AC8AE-CE0C-4A52-B8CA-50F000D79883}"/>
          </ac:spMkLst>
        </pc:spChg>
        <pc:spChg chg="mod">
          <ac:chgData name="Marsha Kaplan" userId="943c0792-3229-4930-bb13-4c4fd46f2471" providerId="ADAL" clId="{333A31A3-33DC-4265-BD0E-9C938B58826D}" dt="2020-11-16T15:49:38.589" v="225" actId="1076"/>
          <ac:spMkLst>
            <pc:docMk/>
            <pc:sldMk cId="750616096" sldId="1570"/>
            <ac:spMk id="9" creationId="{D0B340F5-649E-4E7E-8BC9-E58C38EEE5AB}"/>
          </ac:spMkLst>
        </pc:spChg>
        <pc:picChg chg="del">
          <ac:chgData name="Marsha Kaplan" userId="943c0792-3229-4930-bb13-4c4fd46f2471" providerId="ADAL" clId="{333A31A3-33DC-4265-BD0E-9C938B58826D}" dt="2020-11-16T15:42:20.797" v="165" actId="478"/>
          <ac:picMkLst>
            <pc:docMk/>
            <pc:sldMk cId="750616096" sldId="1570"/>
            <ac:picMk id="10" creationId="{ECC849AA-A2EF-4CDA-97E4-E2336674F71A}"/>
          </ac:picMkLst>
        </pc:picChg>
        <pc:picChg chg="add mod">
          <ac:chgData name="Marsha Kaplan" userId="943c0792-3229-4930-bb13-4c4fd46f2471" providerId="ADAL" clId="{333A31A3-33DC-4265-BD0E-9C938B58826D}" dt="2020-11-16T15:42:33.726" v="169" actId="1076"/>
          <ac:picMkLst>
            <pc:docMk/>
            <pc:sldMk cId="750616096" sldId="1570"/>
            <ac:picMk id="11" creationId="{8D74667F-C832-4B48-8245-0191AF6EAE4A}"/>
          </ac:picMkLst>
        </pc:picChg>
        <pc:picChg chg="mod">
          <ac:chgData name="Marsha Kaplan" userId="943c0792-3229-4930-bb13-4c4fd46f2471" providerId="ADAL" clId="{333A31A3-33DC-4265-BD0E-9C938B58826D}" dt="2020-11-16T15:42:35.045" v="170" actId="1076"/>
          <ac:picMkLst>
            <pc:docMk/>
            <pc:sldMk cId="750616096" sldId="1570"/>
            <ac:picMk id="12" creationId="{23F7978D-8D49-4ECE-B730-5C9645EFB16F}"/>
          </ac:picMkLst>
        </pc:picChg>
      </pc:sldChg>
      <pc:sldChg chg="addSp delSp modSp mod delCm">
        <pc:chgData name="Marsha Kaplan" userId="943c0792-3229-4930-bb13-4c4fd46f2471" providerId="ADAL" clId="{333A31A3-33DC-4265-BD0E-9C938B58826D}" dt="2020-11-16T15:49:51.336" v="227" actId="1592"/>
        <pc:sldMkLst>
          <pc:docMk/>
          <pc:sldMk cId="253120300" sldId="1571"/>
        </pc:sldMkLst>
        <pc:spChg chg="add del mod">
          <ac:chgData name="Marsha Kaplan" userId="943c0792-3229-4930-bb13-4c4fd46f2471" providerId="ADAL" clId="{333A31A3-33DC-4265-BD0E-9C938B58826D}" dt="2020-11-16T15:42:45.190" v="172" actId="478"/>
          <ac:spMkLst>
            <pc:docMk/>
            <pc:sldMk cId="253120300" sldId="1571"/>
            <ac:spMk id="7" creationId="{DC9E67C5-249E-469F-9152-75FF06C7CF78}"/>
          </ac:spMkLst>
        </pc:spChg>
        <pc:spChg chg="mod">
          <ac:chgData name="Marsha Kaplan" userId="943c0792-3229-4930-bb13-4c4fd46f2471" providerId="ADAL" clId="{333A31A3-33DC-4265-BD0E-9C938B58826D}" dt="2020-11-16T15:49:46.037" v="226" actId="1076"/>
          <ac:spMkLst>
            <pc:docMk/>
            <pc:sldMk cId="253120300" sldId="1571"/>
            <ac:spMk id="9" creationId="{D0B340F5-649E-4E7E-8BC9-E58C38EEE5AB}"/>
          </ac:spMkLst>
        </pc:spChg>
        <pc:picChg chg="mod">
          <ac:chgData name="Marsha Kaplan" userId="943c0792-3229-4930-bb13-4c4fd46f2471" providerId="ADAL" clId="{333A31A3-33DC-4265-BD0E-9C938B58826D}" dt="2020-11-16T15:42:51.342" v="175" actId="1076"/>
          <ac:picMkLst>
            <pc:docMk/>
            <pc:sldMk cId="253120300" sldId="1571"/>
            <ac:picMk id="8" creationId="{8D88D351-0241-464F-89DE-0A5F140BF865}"/>
          </ac:picMkLst>
        </pc:picChg>
        <pc:picChg chg="del">
          <ac:chgData name="Marsha Kaplan" userId="943c0792-3229-4930-bb13-4c4fd46f2471" providerId="ADAL" clId="{333A31A3-33DC-4265-BD0E-9C938B58826D}" dt="2020-11-16T15:42:41.551" v="171" actId="478"/>
          <ac:picMkLst>
            <pc:docMk/>
            <pc:sldMk cId="253120300" sldId="1571"/>
            <ac:picMk id="10" creationId="{ECC849AA-A2EF-4CDA-97E4-E2336674F71A}"/>
          </ac:picMkLst>
        </pc:picChg>
        <pc:picChg chg="add mod">
          <ac:chgData name="Marsha Kaplan" userId="943c0792-3229-4930-bb13-4c4fd46f2471" providerId="ADAL" clId="{333A31A3-33DC-4265-BD0E-9C938B58826D}" dt="2020-11-16T15:42:49.783" v="174" actId="1076"/>
          <ac:picMkLst>
            <pc:docMk/>
            <pc:sldMk cId="253120300" sldId="1571"/>
            <ac:picMk id="11" creationId="{135122B4-122D-4921-BCA0-6FCA7016E3C8}"/>
          </ac:picMkLst>
        </pc:picChg>
        <pc:picChg chg="mod">
          <ac:chgData name="Marsha Kaplan" userId="943c0792-3229-4930-bb13-4c4fd46f2471" providerId="ADAL" clId="{333A31A3-33DC-4265-BD0E-9C938B58826D}" dt="2020-11-16T15:42:52.701" v="176" actId="1076"/>
          <ac:picMkLst>
            <pc:docMk/>
            <pc:sldMk cId="253120300" sldId="1571"/>
            <ac:picMk id="12" creationId="{23F7978D-8D49-4ECE-B730-5C9645EFB16F}"/>
          </ac:picMkLst>
        </pc:picChg>
      </pc:sldChg>
      <pc:sldChg chg="modSp mod">
        <pc:chgData name="Marsha Kaplan" userId="943c0792-3229-4930-bb13-4c4fd46f2471" providerId="ADAL" clId="{333A31A3-33DC-4265-BD0E-9C938B58826D}" dt="2020-11-17T02:22:59.122" v="1056" actId="1076"/>
        <pc:sldMkLst>
          <pc:docMk/>
          <pc:sldMk cId="2533093129" sldId="1572"/>
        </pc:sldMkLst>
        <pc:spChg chg="mod">
          <ac:chgData name="Marsha Kaplan" userId="943c0792-3229-4930-bb13-4c4fd46f2471" providerId="ADAL" clId="{333A31A3-33DC-4265-BD0E-9C938B58826D}" dt="2020-11-17T02:22:59.122" v="1056" actId="1076"/>
          <ac:spMkLst>
            <pc:docMk/>
            <pc:sldMk cId="2533093129" sldId="1572"/>
            <ac:spMk id="4" creationId="{D73BAD2C-83BF-405F-9CD7-E665105B3A9E}"/>
          </ac:spMkLst>
        </pc:spChg>
      </pc:sldChg>
      <pc:sldChg chg="modSp mod">
        <pc:chgData name="Marsha Kaplan" userId="943c0792-3229-4930-bb13-4c4fd46f2471" providerId="ADAL" clId="{333A31A3-33DC-4265-BD0E-9C938B58826D}" dt="2020-11-17T13:25:44.385" v="1678" actId="1076"/>
        <pc:sldMkLst>
          <pc:docMk/>
          <pc:sldMk cId="1203247604" sldId="1575"/>
        </pc:sldMkLst>
        <pc:spChg chg="mod">
          <ac:chgData name="Marsha Kaplan" userId="943c0792-3229-4930-bb13-4c4fd46f2471" providerId="ADAL" clId="{333A31A3-33DC-4265-BD0E-9C938B58826D}" dt="2020-11-17T13:25:44.385" v="1678" actId="1076"/>
          <ac:spMkLst>
            <pc:docMk/>
            <pc:sldMk cId="1203247604" sldId="1575"/>
            <ac:spMk id="2" creationId="{1685647C-A030-4987-80DE-971EB57C3A24}"/>
          </ac:spMkLst>
        </pc:spChg>
      </pc:sldChg>
      <pc:sldChg chg="addSp delSp modSp add mod setBg">
        <pc:chgData name="Marsha Kaplan" userId="943c0792-3229-4930-bb13-4c4fd46f2471" providerId="ADAL" clId="{333A31A3-33DC-4265-BD0E-9C938B58826D}" dt="2020-11-17T22:24:22.861" v="1684" actId="478"/>
        <pc:sldMkLst>
          <pc:docMk/>
          <pc:sldMk cId="3482934129" sldId="1682"/>
        </pc:sldMkLst>
        <pc:spChg chg="del mod">
          <ac:chgData name="Marsha Kaplan" userId="943c0792-3229-4930-bb13-4c4fd46f2471" providerId="ADAL" clId="{333A31A3-33DC-4265-BD0E-9C938B58826D}" dt="2020-11-17T02:41:27.048" v="1096" actId="478"/>
          <ac:spMkLst>
            <pc:docMk/>
            <pc:sldMk cId="3482934129" sldId="1682"/>
            <ac:spMk id="2" creationId="{4CC8D0AC-3CC8-4C17-979A-8EE8A791FB94}"/>
          </ac:spMkLst>
        </pc:spChg>
        <pc:spChg chg="del">
          <ac:chgData name="Marsha Kaplan" userId="943c0792-3229-4930-bb13-4c4fd46f2471" providerId="ADAL" clId="{333A31A3-33DC-4265-BD0E-9C938B58826D}" dt="2020-11-17T22:24:22.861" v="1684" actId="478"/>
          <ac:spMkLst>
            <pc:docMk/>
            <pc:sldMk cId="3482934129" sldId="1682"/>
            <ac:spMk id="5" creationId="{26A56DDB-DD9E-48AF-993B-C556912A751F}"/>
          </ac:spMkLst>
        </pc:spChg>
        <pc:spChg chg="mod ord">
          <ac:chgData name="Marsha Kaplan" userId="943c0792-3229-4930-bb13-4c4fd46f2471" providerId="ADAL" clId="{333A31A3-33DC-4265-BD0E-9C938B58826D}" dt="2020-11-16T19:41:03.686" v="487" actId="1076"/>
          <ac:spMkLst>
            <pc:docMk/>
            <pc:sldMk cId="3482934129" sldId="1682"/>
            <ac:spMk id="10" creationId="{30FB07A3-DF4D-3048-A3CD-5826428E47A1}"/>
          </ac:spMkLst>
        </pc:spChg>
        <pc:spChg chg="mod">
          <ac:chgData name="Marsha Kaplan" userId="943c0792-3229-4930-bb13-4c4fd46f2471" providerId="ADAL" clId="{333A31A3-33DC-4265-BD0E-9C938B58826D}" dt="2020-11-16T19:41:03.190" v="486" actId="1076"/>
          <ac:spMkLst>
            <pc:docMk/>
            <pc:sldMk cId="3482934129" sldId="1682"/>
            <ac:spMk id="12" creationId="{21E51E1D-C03A-45D8-8512-7EAC3F8965FF}"/>
          </ac:spMkLst>
        </pc:spChg>
        <pc:spChg chg="mod">
          <ac:chgData name="Marsha Kaplan" userId="943c0792-3229-4930-bb13-4c4fd46f2471" providerId="ADAL" clId="{333A31A3-33DC-4265-BD0E-9C938B58826D}" dt="2020-11-17T02:23:14.021" v="1058" actId="1076"/>
          <ac:spMkLst>
            <pc:docMk/>
            <pc:sldMk cId="3482934129" sldId="1682"/>
            <ac:spMk id="13" creationId="{B30C6795-BBB2-E94F-8E3F-9D40CA6A08A1}"/>
          </ac:spMkLst>
        </pc:spChg>
        <pc:spChg chg="mod">
          <ac:chgData name="Marsha Kaplan" userId="943c0792-3229-4930-bb13-4c4fd46f2471" providerId="ADAL" clId="{333A31A3-33DC-4265-BD0E-9C938B58826D}" dt="2020-11-17T02:23:16.594" v="1059" actId="1076"/>
          <ac:spMkLst>
            <pc:docMk/>
            <pc:sldMk cId="3482934129" sldId="1682"/>
            <ac:spMk id="14" creationId="{73F8BEFA-6C27-4546-B4B1-E9AAA54BA281}"/>
          </ac:spMkLst>
        </pc:spChg>
        <pc:picChg chg="add del mod">
          <ac:chgData name="Marsha Kaplan" userId="943c0792-3229-4930-bb13-4c4fd46f2471" providerId="ADAL" clId="{333A31A3-33DC-4265-BD0E-9C938B58826D}" dt="2020-11-16T19:28:19.392" v="457" actId="478"/>
          <ac:picMkLst>
            <pc:docMk/>
            <pc:sldMk cId="3482934129" sldId="1682"/>
            <ac:picMk id="5" creationId="{C40294EA-E904-4036-A3C7-B523C76B61CB}"/>
          </ac:picMkLst>
        </pc:picChg>
        <pc:picChg chg="add">
          <ac:chgData name="Marsha Kaplan" userId="943c0792-3229-4930-bb13-4c4fd46f2471" providerId="ADAL" clId="{333A31A3-33DC-4265-BD0E-9C938B58826D}" dt="2020-11-16T19:44:12.276" v="512" actId="22"/>
          <ac:picMkLst>
            <pc:docMk/>
            <pc:sldMk cId="3482934129" sldId="1682"/>
            <ac:picMk id="6" creationId="{0ED814A2-830C-4397-8BB7-B6E89BDEE7E9}"/>
          </ac:picMkLst>
        </pc:picChg>
        <pc:picChg chg="del">
          <ac:chgData name="Marsha Kaplan" userId="943c0792-3229-4930-bb13-4c4fd46f2471" providerId="ADAL" clId="{333A31A3-33DC-4265-BD0E-9C938B58826D}" dt="2020-11-16T19:38:49.831" v="474" actId="478"/>
          <ac:picMkLst>
            <pc:docMk/>
            <pc:sldMk cId="3482934129" sldId="1682"/>
            <ac:picMk id="11" creationId="{4D4DFF61-86B6-4721-98F3-182BEB2F916F}"/>
          </ac:picMkLst>
        </pc:picChg>
      </pc:sldChg>
      <pc:sldChg chg="modSp add del mod">
        <pc:chgData name="Marsha Kaplan" userId="943c0792-3229-4930-bb13-4c4fd46f2471" providerId="ADAL" clId="{333A31A3-33DC-4265-BD0E-9C938B58826D}" dt="2020-11-17T02:42:41.866" v="1098"/>
        <pc:sldMkLst>
          <pc:docMk/>
          <pc:sldMk cId="47537209" sldId="1683"/>
        </pc:sldMkLst>
        <pc:spChg chg="mod">
          <ac:chgData name="Marsha Kaplan" userId="943c0792-3229-4930-bb13-4c4fd46f2471" providerId="ADAL" clId="{333A31A3-33DC-4265-BD0E-9C938B58826D}" dt="2020-11-17T02:39:26.104" v="1094"/>
          <ac:spMkLst>
            <pc:docMk/>
            <pc:sldMk cId="47537209" sldId="1683"/>
            <ac:spMk id="2" creationId="{AFF9EF81-151A-4B5A-81F0-60F2B08EB8C7}"/>
          </ac:spMkLst>
        </pc:spChg>
        <pc:spChg chg="mod">
          <ac:chgData name="Marsha Kaplan" userId="943c0792-3229-4930-bb13-4c4fd46f2471" providerId="ADAL" clId="{333A31A3-33DC-4265-BD0E-9C938B58826D}" dt="2020-11-17T02:39:26.104" v="1094"/>
          <ac:spMkLst>
            <pc:docMk/>
            <pc:sldMk cId="47537209" sldId="1683"/>
            <ac:spMk id="10" creationId="{04F4266D-A759-47FF-9807-6D9F530DEDFD}"/>
          </ac:spMkLst>
        </pc:spChg>
        <pc:spChg chg="mod">
          <ac:chgData name="Marsha Kaplan" userId="943c0792-3229-4930-bb13-4c4fd46f2471" providerId="ADAL" clId="{333A31A3-33DC-4265-BD0E-9C938B58826D}" dt="2020-11-17T02:42:41.866" v="1098"/>
          <ac:spMkLst>
            <pc:docMk/>
            <pc:sldMk cId="47537209" sldId="1683"/>
            <ac:spMk id="12" creationId="{D6890054-3BA4-46A2-87BF-BDC9326AFF20}"/>
          </ac:spMkLst>
        </pc:spChg>
        <pc:spChg chg="mod">
          <ac:chgData name="Marsha Kaplan" userId="943c0792-3229-4930-bb13-4c4fd46f2471" providerId="ADAL" clId="{333A31A3-33DC-4265-BD0E-9C938B58826D}" dt="2020-11-17T02:42:35.297" v="1097"/>
          <ac:spMkLst>
            <pc:docMk/>
            <pc:sldMk cId="47537209" sldId="1683"/>
            <ac:spMk id="14" creationId="{C5DE74F9-5FE7-4798-BC66-649663380A93}"/>
          </ac:spMkLst>
        </pc:spChg>
      </pc:sldChg>
      <pc:sldChg chg="new del">
        <pc:chgData name="Marsha Kaplan" userId="943c0792-3229-4930-bb13-4c4fd46f2471" providerId="ADAL" clId="{333A31A3-33DC-4265-BD0E-9C938B58826D}" dt="2020-11-17T02:32:01.155" v="1070" actId="47"/>
        <pc:sldMkLst>
          <pc:docMk/>
          <pc:sldMk cId="2818257727" sldId="1683"/>
        </pc:sldMkLst>
      </pc:sldChg>
      <pc:sldChg chg="add">
        <pc:chgData name="Marsha Kaplan" userId="943c0792-3229-4930-bb13-4c4fd46f2471" providerId="ADAL" clId="{333A31A3-33DC-4265-BD0E-9C938B58826D}" dt="2020-11-17T13:01:37.717" v="1415"/>
        <pc:sldMkLst>
          <pc:docMk/>
          <pc:sldMk cId="1958214862" sldId="1684"/>
        </pc:sldMkLst>
      </pc:sldChg>
      <pc:sldMasterChg chg="addSp delSp modSp mod setBg addSldLayout delSldLayout modSldLayout">
        <pc:chgData name="Marsha Kaplan" userId="943c0792-3229-4930-bb13-4c4fd46f2471" providerId="ADAL" clId="{333A31A3-33DC-4265-BD0E-9C938B58826D}" dt="2020-11-16T19:43:08.963" v="503" actId="11236"/>
        <pc:sldMasterMkLst>
          <pc:docMk/>
          <pc:sldMasterMk cId="0" sldId="2147483763"/>
        </pc:sldMasterMkLst>
        <pc:spChg chg="mod">
          <ac:chgData name="Marsha Kaplan" userId="943c0792-3229-4930-bb13-4c4fd46f2471" providerId="ADAL" clId="{333A31A3-33DC-4265-BD0E-9C938B58826D}" dt="2020-11-16T00:20:15.856" v="24"/>
          <ac:spMkLst>
            <pc:docMk/>
            <pc:sldMasterMk cId="0" sldId="2147483763"/>
            <ac:spMk id="2" creationId="{27D3ECB8-775F-C443-A310-AAB04AC000F0}"/>
          </ac:spMkLst>
        </pc:spChg>
        <pc:picChg chg="add mod">
          <ac:chgData name="Marsha Kaplan" userId="943c0792-3229-4930-bb13-4c4fd46f2471" providerId="ADAL" clId="{333A31A3-33DC-4265-BD0E-9C938B58826D}" dt="2020-11-16T00:20:34.971" v="27" actId="1076"/>
          <ac:picMkLst>
            <pc:docMk/>
            <pc:sldMasterMk cId="0" sldId="2147483763"/>
            <ac:picMk id="3" creationId="{57F38E4F-3E59-4EFB-8272-DDB3A83FFCE1}"/>
          </ac:picMkLst>
        </pc:picChg>
        <pc:picChg chg="del">
          <ac:chgData name="Marsha Kaplan" userId="943c0792-3229-4930-bb13-4c4fd46f2471" providerId="ADAL" clId="{333A31A3-33DC-4265-BD0E-9C938B58826D}" dt="2020-11-16T00:20:19.853" v="25" actId="478"/>
          <ac:picMkLst>
            <pc:docMk/>
            <pc:sldMasterMk cId="0" sldId="2147483763"/>
            <ac:picMk id="8" creationId="{FBAD5252-8258-5449-AA96-F132ECA1FB5A}"/>
          </ac:picMkLst>
        </pc:pic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1535353155" sldId="2147483936"/>
          </pc:sldLayoutMkLst>
          <pc:spChg chg="mod">
            <ac:chgData name="Marsha Kaplan" userId="943c0792-3229-4930-bb13-4c4fd46f2471" providerId="ADAL" clId="{333A31A3-33DC-4265-BD0E-9C938B58826D}" dt="2020-11-16T00:21:16.847" v="28"/>
            <ac:spMkLst>
              <pc:docMk/>
              <pc:sldMasterMk cId="0" sldId="2147483763"/>
              <pc:sldLayoutMk cId="1535353155" sldId="2147483936"/>
              <ac:spMk id="6" creationId="{1E972140-BDDB-5E4F-87E1-A0F701BDC5AD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4180777138" sldId="2147483937"/>
          </pc:sldLayoutMkLst>
          <pc:spChg chg="mod">
            <ac:chgData name="Marsha Kaplan" userId="943c0792-3229-4930-bb13-4c4fd46f2471" providerId="ADAL" clId="{333A31A3-33DC-4265-BD0E-9C938B58826D}" dt="2020-11-16T00:19:20.092" v="23" actId="20577"/>
            <ac:spMkLst>
              <pc:docMk/>
              <pc:sldMasterMk cId="0" sldId="2147483763"/>
              <pc:sldLayoutMk cId="4180777138" sldId="2147483937"/>
              <ac:spMk id="7" creationId="{8FEB69F6-8512-A743-AF00-EAE5C8660187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2710537421" sldId="2147483938"/>
          </pc:sldLayoutMkLst>
          <pc:spChg chg="mod">
            <ac:chgData name="Marsha Kaplan" userId="943c0792-3229-4930-bb13-4c4fd46f2471" providerId="ADAL" clId="{333A31A3-33DC-4265-BD0E-9C938B58826D}" dt="2020-11-16T00:29:45.210" v="56"/>
            <ac:spMkLst>
              <pc:docMk/>
              <pc:sldMasterMk cId="0" sldId="2147483763"/>
              <pc:sldLayoutMk cId="2710537421" sldId="2147483938"/>
              <ac:spMk id="8" creationId="{D6406EAC-D6F7-AD47-A14B-EA9B06E109A1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2763480980" sldId="2147483939"/>
          </pc:sldLayoutMkLst>
          <pc:spChg chg="mod">
            <ac:chgData name="Marsha Kaplan" userId="943c0792-3229-4930-bb13-4c4fd46f2471" providerId="ADAL" clId="{333A31A3-33DC-4265-BD0E-9C938B58826D}" dt="2020-11-16T00:21:37.112" v="32"/>
            <ac:spMkLst>
              <pc:docMk/>
              <pc:sldMasterMk cId="0" sldId="2147483763"/>
              <pc:sldLayoutMk cId="2763480980" sldId="2147483939"/>
              <ac:spMk id="5" creationId="{E740E250-C297-7D46-9A14-CC10429FB2AB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3699921490" sldId="2147483957"/>
          </pc:sldLayoutMkLst>
          <pc:spChg chg="mod">
            <ac:chgData name="Marsha Kaplan" userId="943c0792-3229-4930-bb13-4c4fd46f2471" providerId="ADAL" clId="{333A31A3-33DC-4265-BD0E-9C938B58826D}" dt="2020-11-16T00:21:31.887" v="31"/>
            <ac:spMkLst>
              <pc:docMk/>
              <pc:sldMasterMk cId="0" sldId="2147483763"/>
              <pc:sldLayoutMk cId="3699921490" sldId="2147483957"/>
              <ac:spMk id="11" creationId="{CD90E102-2965-AD4C-955C-CB0AADD14C72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1445237103" sldId="2147483958"/>
          </pc:sldLayoutMkLst>
          <pc:spChg chg="mod">
            <ac:chgData name="Marsha Kaplan" userId="943c0792-3229-4930-bb13-4c4fd46f2471" providerId="ADAL" clId="{333A31A3-33DC-4265-BD0E-9C938B58826D}" dt="2020-11-16T00:21:25.561" v="30"/>
            <ac:spMkLst>
              <pc:docMk/>
              <pc:sldMasterMk cId="0" sldId="2147483763"/>
              <pc:sldLayoutMk cId="1445237103" sldId="2147483958"/>
              <ac:spMk id="9" creationId="{0AB581D0-BE48-C342-861B-765474E8DB23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4268033877" sldId="2147483971"/>
          </pc:sldLayoutMkLst>
          <pc:spChg chg="mod">
            <ac:chgData name="Marsha Kaplan" userId="943c0792-3229-4930-bb13-4c4fd46f2471" providerId="ADAL" clId="{333A31A3-33DC-4265-BD0E-9C938B58826D}" dt="2020-11-16T00:21:41.542" v="33"/>
            <ac:spMkLst>
              <pc:docMk/>
              <pc:sldMasterMk cId="0" sldId="2147483763"/>
              <pc:sldLayoutMk cId="4268033877" sldId="2147483971"/>
              <ac:spMk id="5" creationId="{941AE772-ED24-8349-94EC-EF4C9A4A9D66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3615105718" sldId="2147483974"/>
          </pc:sldLayoutMkLst>
          <pc:spChg chg="mod">
            <ac:chgData name="Marsha Kaplan" userId="943c0792-3229-4930-bb13-4c4fd46f2471" providerId="ADAL" clId="{333A31A3-33DC-4265-BD0E-9C938B58826D}" dt="2020-11-16T00:21:45.885" v="34"/>
            <ac:spMkLst>
              <pc:docMk/>
              <pc:sldMasterMk cId="0" sldId="2147483763"/>
              <pc:sldLayoutMk cId="3615105718" sldId="2147483974"/>
              <ac:spMk id="12" creationId="{51A77035-3A76-CA48-9939-F3174DA61CA5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1882833399" sldId="2147483975"/>
          </pc:sldLayoutMkLst>
          <pc:spChg chg="mod">
            <ac:chgData name="Marsha Kaplan" userId="943c0792-3229-4930-bb13-4c4fd46f2471" providerId="ADAL" clId="{333A31A3-33DC-4265-BD0E-9C938B58826D}" dt="2020-11-16T00:21:50.604" v="35"/>
            <ac:spMkLst>
              <pc:docMk/>
              <pc:sldMasterMk cId="0" sldId="2147483763"/>
              <pc:sldLayoutMk cId="1882833399" sldId="2147483975"/>
              <ac:spMk id="7" creationId="{680FBA01-2F42-B848-A766-9CD6292B14FB}"/>
            </ac:spMkLst>
          </pc:spChg>
          <pc:spChg chg="mod">
            <ac:chgData name="Marsha Kaplan" userId="943c0792-3229-4930-bb13-4c4fd46f2471" providerId="ADAL" clId="{333A31A3-33DC-4265-BD0E-9C938B58826D}" dt="2020-11-16T00:22:01.787" v="38" actId="1076"/>
            <ac:spMkLst>
              <pc:docMk/>
              <pc:sldMasterMk cId="0" sldId="2147483763"/>
              <pc:sldLayoutMk cId="1882833399" sldId="2147483975"/>
              <ac:spMk id="13" creationId="{FA5DEC4D-DCD8-E94F-A274-855E42B28F5A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2390888862" sldId="2147483976"/>
          </pc:sldLayoutMkLst>
          <pc:spChg chg="mod">
            <ac:chgData name="Marsha Kaplan" userId="943c0792-3229-4930-bb13-4c4fd46f2471" providerId="ADAL" clId="{333A31A3-33DC-4265-BD0E-9C938B58826D}" dt="2020-11-16T00:22:08.414" v="39"/>
            <ac:spMkLst>
              <pc:docMk/>
              <pc:sldMasterMk cId="0" sldId="2147483763"/>
              <pc:sldLayoutMk cId="2390888862" sldId="2147483976"/>
              <ac:spMk id="6" creationId="{5E5DC0E9-F925-4F4C-8F95-55F2D15B607B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3327279005" sldId="2147483977"/>
          </pc:sldLayoutMkLst>
          <pc:spChg chg="mod">
            <ac:chgData name="Marsha Kaplan" userId="943c0792-3229-4930-bb13-4c4fd46f2471" providerId="ADAL" clId="{333A31A3-33DC-4265-BD0E-9C938B58826D}" dt="2020-11-16T00:22:19.082" v="41"/>
            <ac:spMkLst>
              <pc:docMk/>
              <pc:sldMasterMk cId="0" sldId="2147483763"/>
              <pc:sldLayoutMk cId="3327279005" sldId="2147483977"/>
              <ac:spMk id="8" creationId="{BFA044A2-C8EF-3948-B4ED-CE35C898E69A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2439654311" sldId="2147483978"/>
          </pc:sldLayoutMkLst>
          <pc:spChg chg="mod">
            <ac:chgData name="Marsha Kaplan" userId="943c0792-3229-4930-bb13-4c4fd46f2471" providerId="ADAL" clId="{333A31A3-33DC-4265-BD0E-9C938B58826D}" dt="2020-11-16T00:22:27.486" v="43"/>
            <ac:spMkLst>
              <pc:docMk/>
              <pc:sldMasterMk cId="0" sldId="2147483763"/>
              <pc:sldLayoutMk cId="2439654311" sldId="2147483978"/>
              <ac:spMk id="13" creationId="{2B197740-119B-F54E-9926-DC6DAE7A1BEA}"/>
            </ac:spMkLst>
          </pc:spChg>
        </pc:sldLayoutChg>
        <pc:sldLayoutChg chg="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870648800" sldId="2147483979"/>
          </pc:sldLayoutMkLst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4111815558" sldId="2147483980"/>
          </pc:sldLayoutMkLst>
          <pc:spChg chg="mod">
            <ac:chgData name="Marsha Kaplan" userId="943c0792-3229-4930-bb13-4c4fd46f2471" providerId="ADAL" clId="{333A31A3-33DC-4265-BD0E-9C938B58826D}" dt="2020-11-16T00:22:13.276" v="40"/>
            <ac:spMkLst>
              <pc:docMk/>
              <pc:sldMasterMk cId="0" sldId="2147483763"/>
              <pc:sldLayoutMk cId="4111815558" sldId="2147483980"/>
              <ac:spMk id="8" creationId="{D6406EAC-D6F7-AD47-A14B-EA9B06E109A1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1161270109" sldId="2147483982"/>
          </pc:sldLayoutMkLst>
          <pc:spChg chg="mod">
            <ac:chgData name="Marsha Kaplan" userId="943c0792-3229-4930-bb13-4c4fd46f2471" providerId="ADAL" clId="{333A31A3-33DC-4265-BD0E-9C938B58826D}" dt="2020-11-16T00:22:23.609" v="42"/>
            <ac:spMkLst>
              <pc:docMk/>
              <pc:sldMasterMk cId="0" sldId="2147483763"/>
              <pc:sldLayoutMk cId="1161270109" sldId="2147483982"/>
              <ac:spMk id="8" creationId="{BFA044A2-C8EF-3948-B4ED-CE35C898E69A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4021428371" sldId="2147483984"/>
          </pc:sldLayoutMkLst>
          <pc:spChg chg="mod">
            <ac:chgData name="Marsha Kaplan" userId="943c0792-3229-4930-bb13-4c4fd46f2471" providerId="ADAL" clId="{333A31A3-33DC-4265-BD0E-9C938B58826D}" dt="2020-11-16T00:29:39.926" v="55"/>
            <ac:spMkLst>
              <pc:docMk/>
              <pc:sldMasterMk cId="0" sldId="2147483763"/>
              <pc:sldLayoutMk cId="4021428371" sldId="2147483984"/>
              <ac:spMk id="8" creationId="{D6406EAC-D6F7-AD47-A14B-EA9B06E109A1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0" sldId="2147483763"/>
            <pc:sldLayoutMk cId="394145198" sldId="2147483986"/>
          </pc:sldLayoutMkLst>
          <pc:spChg chg="mod">
            <ac:chgData name="Marsha Kaplan" userId="943c0792-3229-4930-bb13-4c4fd46f2471" providerId="ADAL" clId="{333A31A3-33DC-4265-BD0E-9C938B58826D}" dt="2020-11-16T00:21:21.311" v="29"/>
            <ac:spMkLst>
              <pc:docMk/>
              <pc:sldMasterMk cId="0" sldId="2147483763"/>
              <pc:sldLayoutMk cId="394145198" sldId="2147483986"/>
              <ac:spMk id="6" creationId="{1E972140-BDDB-5E4F-87E1-A0F701BDC5AD}"/>
            </ac:spMkLst>
          </pc:spChg>
        </pc:sldLayoutChg>
        <pc:sldLayoutChg chg="addSp delSp modSp new del mod">
          <pc:chgData name="Marsha Kaplan" userId="943c0792-3229-4930-bb13-4c4fd46f2471" providerId="ADAL" clId="{333A31A3-33DC-4265-BD0E-9C938B58826D}" dt="2020-11-16T19:43:08.963" v="503" actId="11236"/>
          <pc:sldLayoutMkLst>
            <pc:docMk/>
            <pc:sldMasterMk cId="0" sldId="2147483763"/>
            <pc:sldLayoutMk cId="1755676206" sldId="2147483987"/>
          </pc:sldLayoutMkLst>
          <pc:spChg chg="mod">
            <ac:chgData name="Marsha Kaplan" userId="943c0792-3229-4930-bb13-4c4fd46f2471" providerId="ADAL" clId="{333A31A3-33DC-4265-BD0E-9C938B58826D}" dt="2020-11-16T19:43:06.581" v="500" actId="20577"/>
            <ac:spMkLst>
              <pc:docMk/>
              <pc:sldMasterMk cId="0" sldId="2147483763"/>
              <pc:sldLayoutMk cId="1755676206" sldId="2147483987"/>
              <ac:spMk id="2" creationId="{7CA6BC27-267C-4F0B-A3E9-4BF7AABB78BE}"/>
            </ac:spMkLst>
          </pc:spChg>
          <pc:spChg chg="add del">
            <ac:chgData name="Marsha Kaplan" userId="943c0792-3229-4930-bb13-4c4fd46f2471" providerId="ADAL" clId="{333A31A3-33DC-4265-BD0E-9C938B58826D}" dt="2020-11-16T19:43:08.064" v="502" actId="478"/>
            <ac:spMkLst>
              <pc:docMk/>
              <pc:sldMasterMk cId="0" sldId="2147483763"/>
              <pc:sldLayoutMk cId="1755676206" sldId="2147483987"/>
              <ac:spMk id="3" creationId="{F053CBD9-B796-424B-8398-40992DA9E27A}"/>
            </ac:spMkLst>
          </pc:spChg>
          <pc:spChg chg="add del">
            <ac:chgData name="Marsha Kaplan" userId="943c0792-3229-4930-bb13-4c4fd46f2471" providerId="ADAL" clId="{333A31A3-33DC-4265-BD0E-9C938B58826D}" dt="2020-11-16T19:43:07.313" v="501" actId="478"/>
            <ac:spMkLst>
              <pc:docMk/>
              <pc:sldMasterMk cId="0" sldId="2147483763"/>
              <pc:sldLayoutMk cId="1755676206" sldId="2147483987"/>
              <ac:spMk id="4" creationId="{6625065E-FDB7-4AE4-A606-84C7BEA8D09E}"/>
            </ac:spMkLst>
          </pc:spChg>
        </pc:sldLayoutChg>
      </pc:sldMasterChg>
      <pc:sldMasterChg chg="addSp delSp modSp mod setBg modSldLayout">
        <pc:chgData name="Marsha Kaplan" userId="943c0792-3229-4930-bb13-4c4fd46f2471" providerId="ADAL" clId="{333A31A3-33DC-4265-BD0E-9C938B58826D}" dt="2020-11-16T00:33:26.679" v="71"/>
        <pc:sldMasterMkLst>
          <pc:docMk/>
          <pc:sldMasterMk cId="1740759811" sldId="2147483952"/>
        </pc:sldMasterMkLst>
        <pc:spChg chg="mod">
          <ac:chgData name="Marsha Kaplan" userId="943c0792-3229-4930-bb13-4c4fd46f2471" providerId="ADAL" clId="{333A31A3-33DC-4265-BD0E-9C938B58826D}" dt="2020-11-16T00:22:35.103" v="44"/>
          <ac:spMkLst>
            <pc:docMk/>
            <pc:sldMasterMk cId="1740759811" sldId="2147483952"/>
            <ac:spMk id="8" creationId="{95518C9F-8507-4C47-B9EE-2BBABF158D46}"/>
          </ac:spMkLst>
        </pc:spChg>
        <pc:picChg chg="add">
          <ac:chgData name="Marsha Kaplan" userId="943c0792-3229-4930-bb13-4c4fd46f2471" providerId="ADAL" clId="{333A31A3-33DC-4265-BD0E-9C938B58826D}" dt="2020-11-16T00:24:23.384" v="52" actId="22"/>
          <ac:picMkLst>
            <pc:docMk/>
            <pc:sldMasterMk cId="1740759811" sldId="2147483952"/>
            <ac:picMk id="2" creationId="{224ED38F-82D6-49A1-BF60-54E2D3F95D5D}"/>
          </ac:picMkLst>
        </pc:picChg>
        <pc:picChg chg="del">
          <ac:chgData name="Marsha Kaplan" userId="943c0792-3229-4930-bb13-4c4fd46f2471" providerId="ADAL" clId="{333A31A3-33DC-4265-BD0E-9C938B58826D}" dt="2020-11-16T00:24:22.788" v="51" actId="478"/>
          <ac:picMkLst>
            <pc:docMk/>
            <pc:sldMasterMk cId="1740759811" sldId="2147483952"/>
            <ac:picMk id="13" creationId="{3B907910-E7DF-F943-9F79-8658F140075F}"/>
          </ac:picMkLst>
        </pc:pic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1740759811" sldId="2147483952"/>
            <pc:sldLayoutMk cId="1894923319" sldId="2147483954"/>
          </pc:sldLayoutMkLst>
          <pc:spChg chg="mod">
            <ac:chgData name="Marsha Kaplan" userId="943c0792-3229-4930-bb13-4c4fd46f2471" providerId="ADAL" clId="{333A31A3-33DC-4265-BD0E-9C938B58826D}" dt="2020-11-16T00:22:40.212" v="45"/>
            <ac:spMkLst>
              <pc:docMk/>
              <pc:sldMasterMk cId="1740759811" sldId="2147483952"/>
              <pc:sldLayoutMk cId="1894923319" sldId="2147483954"/>
              <ac:spMk id="12" creationId="{5122362F-3127-1844-8D40-E7F20DA23DB7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1740759811" sldId="2147483952"/>
            <pc:sldLayoutMk cId="4193524872" sldId="2147483955"/>
          </pc:sldLayoutMkLst>
          <pc:spChg chg="mod">
            <ac:chgData name="Marsha Kaplan" userId="943c0792-3229-4930-bb13-4c4fd46f2471" providerId="ADAL" clId="{333A31A3-33DC-4265-BD0E-9C938B58826D}" dt="2020-11-16T00:22:48.527" v="47"/>
            <ac:spMkLst>
              <pc:docMk/>
              <pc:sldMasterMk cId="1740759811" sldId="2147483952"/>
              <pc:sldLayoutMk cId="4193524872" sldId="2147483955"/>
              <ac:spMk id="9" creationId="{44E97DB8-7CA9-5145-AAB5-656B54E6BC06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1740759811" sldId="2147483952"/>
            <pc:sldLayoutMk cId="2339782908" sldId="2147483956"/>
          </pc:sldLayoutMkLst>
          <pc:spChg chg="mod">
            <ac:chgData name="Marsha Kaplan" userId="943c0792-3229-4930-bb13-4c4fd46f2471" providerId="ADAL" clId="{333A31A3-33DC-4265-BD0E-9C938B58826D}" dt="2020-11-16T00:22:54.931" v="48"/>
            <ac:spMkLst>
              <pc:docMk/>
              <pc:sldMasterMk cId="1740759811" sldId="2147483952"/>
              <pc:sldLayoutMk cId="2339782908" sldId="2147483956"/>
              <ac:spMk id="9" creationId="{8BDD023B-8178-5B45-8FBC-A241EA164D08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1740759811" sldId="2147483952"/>
            <pc:sldLayoutMk cId="2897682614" sldId="2147483972"/>
          </pc:sldLayoutMkLst>
          <pc:spChg chg="mod">
            <ac:chgData name="Marsha Kaplan" userId="943c0792-3229-4930-bb13-4c4fd46f2471" providerId="ADAL" clId="{333A31A3-33DC-4265-BD0E-9C938B58826D}" dt="2020-11-16T00:30:58.493" v="59"/>
            <ac:spMkLst>
              <pc:docMk/>
              <pc:sldMasterMk cId="1740759811" sldId="2147483952"/>
              <pc:sldLayoutMk cId="2897682614" sldId="2147483972"/>
              <ac:spMk id="6" creationId="{AD1F5028-E4DB-4F40-BA15-4055F0CF3287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1740759811" sldId="2147483952"/>
            <pc:sldLayoutMk cId="285924224" sldId="2147483973"/>
          </pc:sldLayoutMkLst>
          <pc:spChg chg="mod">
            <ac:chgData name="Marsha Kaplan" userId="943c0792-3229-4930-bb13-4c4fd46f2471" providerId="ADAL" clId="{333A31A3-33DC-4265-BD0E-9C938B58826D}" dt="2020-11-16T00:22:44.269" v="46"/>
            <ac:spMkLst>
              <pc:docMk/>
              <pc:sldMasterMk cId="1740759811" sldId="2147483952"/>
              <pc:sldLayoutMk cId="285924224" sldId="2147483973"/>
              <ac:spMk id="7" creationId="{1B01A5B4-BD2F-1940-8646-9B0E5AEEAFDC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1740759811" sldId="2147483952"/>
            <pc:sldLayoutMk cId="179432953" sldId="2147483981"/>
          </pc:sldLayoutMkLst>
          <pc:spChg chg="mod">
            <ac:chgData name="Marsha Kaplan" userId="943c0792-3229-4930-bb13-4c4fd46f2471" providerId="ADAL" clId="{333A31A3-33DC-4265-BD0E-9C938B58826D}" dt="2020-11-16T00:23:00.702" v="49"/>
            <ac:spMkLst>
              <pc:docMk/>
              <pc:sldMasterMk cId="1740759811" sldId="2147483952"/>
              <pc:sldLayoutMk cId="179432953" sldId="2147483981"/>
              <ac:spMk id="9" creationId="{8BDD023B-8178-5B45-8FBC-A241EA164D08}"/>
            </ac:spMkLst>
          </pc:spChg>
        </pc:sldLayoutChg>
        <pc:sldLayoutChg chg="modSp mod setBg">
          <pc:chgData name="Marsha Kaplan" userId="943c0792-3229-4930-bb13-4c4fd46f2471" providerId="ADAL" clId="{333A31A3-33DC-4265-BD0E-9C938B58826D}" dt="2020-11-16T00:33:26.679" v="71"/>
          <pc:sldLayoutMkLst>
            <pc:docMk/>
            <pc:sldMasterMk cId="1740759811" sldId="2147483952"/>
            <pc:sldLayoutMk cId="3784843543" sldId="2147483983"/>
          </pc:sldLayoutMkLst>
          <pc:spChg chg="mod">
            <ac:chgData name="Marsha Kaplan" userId="943c0792-3229-4930-bb13-4c4fd46f2471" providerId="ADAL" clId="{333A31A3-33DC-4265-BD0E-9C938B58826D}" dt="2020-11-16T00:23:05.073" v="50"/>
            <ac:spMkLst>
              <pc:docMk/>
              <pc:sldMasterMk cId="1740759811" sldId="2147483952"/>
              <pc:sldLayoutMk cId="3784843543" sldId="2147483983"/>
              <ac:spMk id="8" creationId="{BFA044A2-C8EF-3948-B4ED-CE35C898E69A}"/>
            </ac:spMkLst>
          </pc:spChg>
        </pc:sldLayoutChg>
      </pc:sldMasterChg>
      <pc:sldMasterChg chg="new del mod addSldLayout delSldLayout">
        <pc:chgData name="Marsha Kaplan" userId="943c0792-3229-4930-bb13-4c4fd46f2471" providerId="ADAL" clId="{333A31A3-33DC-4265-BD0E-9C938B58826D}" dt="2020-11-16T19:42:12.632" v="493" actId="6938"/>
        <pc:sldMasterMkLst>
          <pc:docMk/>
          <pc:sldMasterMk cId="522753971" sldId="2147483987"/>
        </pc:sldMasterMkLst>
        <pc:sldLayoutChg chg="new del replId">
          <pc:chgData name="Marsha Kaplan" userId="943c0792-3229-4930-bb13-4c4fd46f2471" providerId="ADAL" clId="{333A31A3-33DC-4265-BD0E-9C938B58826D}" dt="2020-11-16T19:42:12.632" v="493" actId="6938"/>
          <pc:sldLayoutMkLst>
            <pc:docMk/>
            <pc:sldMasterMk cId="522753971" sldId="2147483987"/>
            <pc:sldLayoutMk cId="3082723526" sldId="2147483988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2:12.632" v="493" actId="6938"/>
          <pc:sldLayoutMkLst>
            <pc:docMk/>
            <pc:sldMasterMk cId="522753971" sldId="2147483987"/>
            <pc:sldLayoutMk cId="3164388418" sldId="2147483989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2:12.632" v="493" actId="6938"/>
          <pc:sldLayoutMkLst>
            <pc:docMk/>
            <pc:sldMasterMk cId="522753971" sldId="2147483987"/>
            <pc:sldLayoutMk cId="3511887085" sldId="2147483990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2:12.632" v="493" actId="6938"/>
          <pc:sldLayoutMkLst>
            <pc:docMk/>
            <pc:sldMasterMk cId="522753971" sldId="2147483987"/>
            <pc:sldLayoutMk cId="517441831" sldId="2147483991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2:12.632" v="493" actId="6938"/>
          <pc:sldLayoutMkLst>
            <pc:docMk/>
            <pc:sldMasterMk cId="522753971" sldId="2147483987"/>
            <pc:sldLayoutMk cId="1512515993" sldId="2147483992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2:12.632" v="493" actId="6938"/>
          <pc:sldLayoutMkLst>
            <pc:docMk/>
            <pc:sldMasterMk cId="522753971" sldId="2147483987"/>
            <pc:sldLayoutMk cId="992705429" sldId="2147483993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2:12.632" v="493" actId="6938"/>
          <pc:sldLayoutMkLst>
            <pc:docMk/>
            <pc:sldMasterMk cId="522753971" sldId="2147483987"/>
            <pc:sldLayoutMk cId="2582336473" sldId="2147483994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2:12.632" v="493" actId="6938"/>
          <pc:sldLayoutMkLst>
            <pc:docMk/>
            <pc:sldMasterMk cId="522753971" sldId="2147483987"/>
            <pc:sldLayoutMk cId="1262459898" sldId="2147483995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2:12.632" v="493" actId="6938"/>
          <pc:sldLayoutMkLst>
            <pc:docMk/>
            <pc:sldMasterMk cId="522753971" sldId="2147483987"/>
            <pc:sldLayoutMk cId="1520300192" sldId="2147483996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2:12.632" v="493" actId="6938"/>
          <pc:sldLayoutMkLst>
            <pc:docMk/>
            <pc:sldMasterMk cId="522753971" sldId="2147483987"/>
            <pc:sldLayoutMk cId="982391671" sldId="2147483997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2:12.632" v="493" actId="6938"/>
          <pc:sldLayoutMkLst>
            <pc:docMk/>
            <pc:sldMasterMk cId="522753971" sldId="2147483987"/>
            <pc:sldLayoutMk cId="3463357350" sldId="2147483998"/>
          </pc:sldLayoutMkLst>
        </pc:sldLayoutChg>
      </pc:sldMasterChg>
      <pc:sldMasterChg chg="new del mod addSldLayout delSldLayout">
        <pc:chgData name="Marsha Kaplan" userId="943c0792-3229-4930-bb13-4c4fd46f2471" providerId="ADAL" clId="{333A31A3-33DC-4265-BD0E-9C938B58826D}" dt="2020-11-16T19:41:55.020" v="489" actId="6938"/>
        <pc:sldMasterMkLst>
          <pc:docMk/>
          <pc:sldMasterMk cId="530899219" sldId="2147483987"/>
        </pc:sldMasterMkLst>
        <pc:sldLayoutChg chg="new del replId">
          <pc:chgData name="Marsha Kaplan" userId="943c0792-3229-4930-bb13-4c4fd46f2471" providerId="ADAL" clId="{333A31A3-33DC-4265-BD0E-9C938B58826D}" dt="2020-11-16T19:41:55.020" v="489" actId="6938"/>
          <pc:sldLayoutMkLst>
            <pc:docMk/>
            <pc:sldMasterMk cId="530899219" sldId="2147483987"/>
            <pc:sldLayoutMk cId="814284453" sldId="2147483988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5.020" v="489" actId="6938"/>
          <pc:sldLayoutMkLst>
            <pc:docMk/>
            <pc:sldMasterMk cId="530899219" sldId="2147483987"/>
            <pc:sldLayoutMk cId="436686535" sldId="2147483989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5.020" v="489" actId="6938"/>
          <pc:sldLayoutMkLst>
            <pc:docMk/>
            <pc:sldMasterMk cId="530899219" sldId="2147483987"/>
            <pc:sldLayoutMk cId="622637938" sldId="2147483990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5.020" v="489" actId="6938"/>
          <pc:sldLayoutMkLst>
            <pc:docMk/>
            <pc:sldMasterMk cId="530899219" sldId="2147483987"/>
            <pc:sldLayoutMk cId="4174849062" sldId="2147483991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5.020" v="489" actId="6938"/>
          <pc:sldLayoutMkLst>
            <pc:docMk/>
            <pc:sldMasterMk cId="530899219" sldId="2147483987"/>
            <pc:sldLayoutMk cId="3951864871" sldId="2147483992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5.020" v="489" actId="6938"/>
          <pc:sldLayoutMkLst>
            <pc:docMk/>
            <pc:sldMasterMk cId="530899219" sldId="2147483987"/>
            <pc:sldLayoutMk cId="1007850545" sldId="2147483993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5.020" v="489" actId="6938"/>
          <pc:sldLayoutMkLst>
            <pc:docMk/>
            <pc:sldMasterMk cId="530899219" sldId="2147483987"/>
            <pc:sldLayoutMk cId="1181668636" sldId="2147483994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5.020" v="489" actId="6938"/>
          <pc:sldLayoutMkLst>
            <pc:docMk/>
            <pc:sldMasterMk cId="530899219" sldId="2147483987"/>
            <pc:sldLayoutMk cId="1772143974" sldId="2147483995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5.020" v="489" actId="6938"/>
          <pc:sldLayoutMkLst>
            <pc:docMk/>
            <pc:sldMasterMk cId="530899219" sldId="2147483987"/>
            <pc:sldLayoutMk cId="1632978232" sldId="2147483996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5.020" v="489" actId="6938"/>
          <pc:sldLayoutMkLst>
            <pc:docMk/>
            <pc:sldMasterMk cId="530899219" sldId="2147483987"/>
            <pc:sldLayoutMk cId="2421085304" sldId="2147483997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5.020" v="489" actId="6938"/>
          <pc:sldLayoutMkLst>
            <pc:docMk/>
            <pc:sldMasterMk cId="530899219" sldId="2147483987"/>
            <pc:sldLayoutMk cId="133217955" sldId="2147483998"/>
          </pc:sldLayoutMkLst>
        </pc:sldLayoutChg>
      </pc:sldMasterChg>
      <pc:sldMasterChg chg="new del mod addSldLayout delSldLayout">
        <pc:chgData name="Marsha Kaplan" userId="943c0792-3229-4930-bb13-4c4fd46f2471" providerId="ADAL" clId="{333A31A3-33DC-4265-BD0E-9C938B58826D}" dt="2020-11-16T19:41:59.311" v="491" actId="6938"/>
        <pc:sldMasterMkLst>
          <pc:docMk/>
          <pc:sldMasterMk cId="852201936" sldId="2147483987"/>
        </pc:sldMasterMkLst>
        <pc:sldLayoutChg chg="new del replId">
          <pc:chgData name="Marsha Kaplan" userId="943c0792-3229-4930-bb13-4c4fd46f2471" providerId="ADAL" clId="{333A31A3-33DC-4265-BD0E-9C938B58826D}" dt="2020-11-16T19:41:59.311" v="491" actId="6938"/>
          <pc:sldLayoutMkLst>
            <pc:docMk/>
            <pc:sldMasterMk cId="852201936" sldId="2147483987"/>
            <pc:sldLayoutMk cId="3194512751" sldId="2147483988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9.311" v="491" actId="6938"/>
          <pc:sldLayoutMkLst>
            <pc:docMk/>
            <pc:sldMasterMk cId="852201936" sldId="2147483987"/>
            <pc:sldLayoutMk cId="178335803" sldId="2147483989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9.311" v="491" actId="6938"/>
          <pc:sldLayoutMkLst>
            <pc:docMk/>
            <pc:sldMasterMk cId="852201936" sldId="2147483987"/>
            <pc:sldLayoutMk cId="184378377" sldId="2147483990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9.311" v="491" actId="6938"/>
          <pc:sldLayoutMkLst>
            <pc:docMk/>
            <pc:sldMasterMk cId="852201936" sldId="2147483987"/>
            <pc:sldLayoutMk cId="307457993" sldId="2147483991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9.311" v="491" actId="6938"/>
          <pc:sldLayoutMkLst>
            <pc:docMk/>
            <pc:sldMasterMk cId="852201936" sldId="2147483987"/>
            <pc:sldLayoutMk cId="4018205522" sldId="2147483992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9.311" v="491" actId="6938"/>
          <pc:sldLayoutMkLst>
            <pc:docMk/>
            <pc:sldMasterMk cId="852201936" sldId="2147483987"/>
            <pc:sldLayoutMk cId="3230023395" sldId="2147483993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9.311" v="491" actId="6938"/>
          <pc:sldLayoutMkLst>
            <pc:docMk/>
            <pc:sldMasterMk cId="852201936" sldId="2147483987"/>
            <pc:sldLayoutMk cId="3021873434" sldId="2147483994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9.311" v="491" actId="6938"/>
          <pc:sldLayoutMkLst>
            <pc:docMk/>
            <pc:sldMasterMk cId="852201936" sldId="2147483987"/>
            <pc:sldLayoutMk cId="1291023507" sldId="2147483995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9.311" v="491" actId="6938"/>
          <pc:sldLayoutMkLst>
            <pc:docMk/>
            <pc:sldMasterMk cId="852201936" sldId="2147483987"/>
            <pc:sldLayoutMk cId="4025783740" sldId="2147483996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9.311" v="491" actId="6938"/>
          <pc:sldLayoutMkLst>
            <pc:docMk/>
            <pc:sldMasterMk cId="852201936" sldId="2147483987"/>
            <pc:sldLayoutMk cId="3229607052" sldId="2147483997"/>
          </pc:sldLayoutMkLst>
        </pc:sldLayoutChg>
        <pc:sldLayoutChg chg="new del replId">
          <pc:chgData name="Marsha Kaplan" userId="943c0792-3229-4930-bb13-4c4fd46f2471" providerId="ADAL" clId="{333A31A3-33DC-4265-BD0E-9C938B58826D}" dt="2020-11-16T19:41:59.311" v="491" actId="6938"/>
          <pc:sldLayoutMkLst>
            <pc:docMk/>
            <pc:sldMasterMk cId="852201936" sldId="2147483987"/>
            <pc:sldLayoutMk cId="791657196" sldId="2147483998"/>
          </pc:sldLayoutMkLst>
        </pc:sldLayoutChg>
      </pc:sldMasterChg>
      <pc:sldMasterChg chg="delSp modSp new mod addSldLayout">
        <pc:chgData name="Marsha Kaplan" userId="943c0792-3229-4930-bb13-4c4fd46f2471" providerId="ADAL" clId="{333A31A3-33DC-4265-BD0E-9C938B58826D}" dt="2020-11-16T19:43:40.680" v="511" actId="478"/>
        <pc:sldMasterMkLst>
          <pc:docMk/>
          <pc:sldMasterMk cId="3143287756" sldId="2147483987"/>
        </pc:sldMasterMkLst>
        <pc:spChg chg="del mod">
          <ac:chgData name="Marsha Kaplan" userId="943c0792-3229-4930-bb13-4c4fd46f2471" providerId="ADAL" clId="{333A31A3-33DC-4265-BD0E-9C938B58826D}" dt="2020-11-16T19:43:30.812" v="506" actId="478"/>
          <ac:spMkLst>
            <pc:docMk/>
            <pc:sldMasterMk cId="3143287756" sldId="2147483987"/>
            <ac:spMk id="2" creationId="{0B58C719-720C-4A37-BA0C-421BF6884A8B}"/>
          </ac:spMkLst>
        </pc:spChg>
        <pc:spChg chg="del mod">
          <ac:chgData name="Marsha Kaplan" userId="943c0792-3229-4930-bb13-4c4fd46f2471" providerId="ADAL" clId="{333A31A3-33DC-4265-BD0E-9C938B58826D}" dt="2020-11-16T19:43:34.311" v="508" actId="478"/>
          <ac:spMkLst>
            <pc:docMk/>
            <pc:sldMasterMk cId="3143287756" sldId="2147483987"/>
            <ac:spMk id="3" creationId="{79C6ED70-6387-4B0B-BDE3-FABF722D5255}"/>
          </ac:spMkLst>
        </pc:spChg>
        <pc:spChg chg="del">
          <ac:chgData name="Marsha Kaplan" userId="943c0792-3229-4930-bb13-4c4fd46f2471" providerId="ADAL" clId="{333A31A3-33DC-4265-BD0E-9C938B58826D}" dt="2020-11-16T19:43:35.568" v="509" actId="478"/>
          <ac:spMkLst>
            <pc:docMk/>
            <pc:sldMasterMk cId="3143287756" sldId="2147483987"/>
            <ac:spMk id="4" creationId="{8546061E-A524-4146-97B4-0AE73F7EF453}"/>
          </ac:spMkLst>
        </pc:spChg>
        <pc:spChg chg="del">
          <ac:chgData name="Marsha Kaplan" userId="943c0792-3229-4930-bb13-4c4fd46f2471" providerId="ADAL" clId="{333A31A3-33DC-4265-BD0E-9C938B58826D}" dt="2020-11-16T19:43:39.662" v="510" actId="478"/>
          <ac:spMkLst>
            <pc:docMk/>
            <pc:sldMasterMk cId="3143287756" sldId="2147483987"/>
            <ac:spMk id="5" creationId="{058F3F1A-05AB-4D06-B717-B4A5C61B3849}"/>
          </ac:spMkLst>
        </pc:spChg>
        <pc:spChg chg="del">
          <ac:chgData name="Marsha Kaplan" userId="943c0792-3229-4930-bb13-4c4fd46f2471" providerId="ADAL" clId="{333A31A3-33DC-4265-BD0E-9C938B58826D}" dt="2020-11-16T19:43:40.680" v="511" actId="478"/>
          <ac:spMkLst>
            <pc:docMk/>
            <pc:sldMasterMk cId="3143287756" sldId="2147483987"/>
            <ac:spMk id="6" creationId="{B3F9B45E-E129-4AFB-80EF-7ADFB47F18AA}"/>
          </ac:spMkLst>
        </pc:spChg>
        <pc:sldLayoutChg chg="new replId">
          <pc:chgData name="Marsha Kaplan" userId="943c0792-3229-4930-bb13-4c4fd46f2471" providerId="ADAL" clId="{333A31A3-33DC-4265-BD0E-9C938B58826D}" dt="2020-11-16T19:43:25.382" v="504" actId="6938"/>
          <pc:sldLayoutMkLst>
            <pc:docMk/>
            <pc:sldMasterMk cId="3143287756" sldId="2147483987"/>
            <pc:sldLayoutMk cId="2481282604" sldId="2147483988"/>
          </pc:sldLayoutMkLst>
        </pc:sldLayoutChg>
        <pc:sldLayoutChg chg="new replId">
          <pc:chgData name="Marsha Kaplan" userId="943c0792-3229-4930-bb13-4c4fd46f2471" providerId="ADAL" clId="{333A31A3-33DC-4265-BD0E-9C938B58826D}" dt="2020-11-16T19:43:25.382" v="504" actId="6938"/>
          <pc:sldLayoutMkLst>
            <pc:docMk/>
            <pc:sldMasterMk cId="3143287756" sldId="2147483987"/>
            <pc:sldLayoutMk cId="2924612560" sldId="2147483989"/>
          </pc:sldLayoutMkLst>
        </pc:sldLayoutChg>
        <pc:sldLayoutChg chg="new replId">
          <pc:chgData name="Marsha Kaplan" userId="943c0792-3229-4930-bb13-4c4fd46f2471" providerId="ADAL" clId="{333A31A3-33DC-4265-BD0E-9C938B58826D}" dt="2020-11-16T19:43:25.382" v="504" actId="6938"/>
          <pc:sldLayoutMkLst>
            <pc:docMk/>
            <pc:sldMasterMk cId="3143287756" sldId="2147483987"/>
            <pc:sldLayoutMk cId="1292105391" sldId="2147483990"/>
          </pc:sldLayoutMkLst>
        </pc:sldLayoutChg>
        <pc:sldLayoutChg chg="new replId">
          <pc:chgData name="Marsha Kaplan" userId="943c0792-3229-4930-bb13-4c4fd46f2471" providerId="ADAL" clId="{333A31A3-33DC-4265-BD0E-9C938B58826D}" dt="2020-11-16T19:43:25.382" v="504" actId="6938"/>
          <pc:sldLayoutMkLst>
            <pc:docMk/>
            <pc:sldMasterMk cId="3143287756" sldId="2147483987"/>
            <pc:sldLayoutMk cId="3128106462" sldId="2147483991"/>
          </pc:sldLayoutMkLst>
        </pc:sldLayoutChg>
        <pc:sldLayoutChg chg="new replId">
          <pc:chgData name="Marsha Kaplan" userId="943c0792-3229-4930-bb13-4c4fd46f2471" providerId="ADAL" clId="{333A31A3-33DC-4265-BD0E-9C938B58826D}" dt="2020-11-16T19:43:25.382" v="504" actId="6938"/>
          <pc:sldLayoutMkLst>
            <pc:docMk/>
            <pc:sldMasterMk cId="3143287756" sldId="2147483987"/>
            <pc:sldLayoutMk cId="1592912906" sldId="2147483992"/>
          </pc:sldLayoutMkLst>
        </pc:sldLayoutChg>
        <pc:sldLayoutChg chg="new replId">
          <pc:chgData name="Marsha Kaplan" userId="943c0792-3229-4930-bb13-4c4fd46f2471" providerId="ADAL" clId="{333A31A3-33DC-4265-BD0E-9C938B58826D}" dt="2020-11-16T19:43:25.382" v="504" actId="6938"/>
          <pc:sldLayoutMkLst>
            <pc:docMk/>
            <pc:sldMasterMk cId="3143287756" sldId="2147483987"/>
            <pc:sldLayoutMk cId="1861996877" sldId="2147483993"/>
          </pc:sldLayoutMkLst>
        </pc:sldLayoutChg>
        <pc:sldLayoutChg chg="new replId">
          <pc:chgData name="Marsha Kaplan" userId="943c0792-3229-4930-bb13-4c4fd46f2471" providerId="ADAL" clId="{333A31A3-33DC-4265-BD0E-9C938B58826D}" dt="2020-11-16T19:43:25.382" v="504" actId="6938"/>
          <pc:sldLayoutMkLst>
            <pc:docMk/>
            <pc:sldMasterMk cId="3143287756" sldId="2147483987"/>
            <pc:sldLayoutMk cId="3909797437" sldId="2147483994"/>
          </pc:sldLayoutMkLst>
        </pc:sldLayoutChg>
        <pc:sldLayoutChg chg="new replId">
          <pc:chgData name="Marsha Kaplan" userId="943c0792-3229-4930-bb13-4c4fd46f2471" providerId="ADAL" clId="{333A31A3-33DC-4265-BD0E-9C938B58826D}" dt="2020-11-16T19:43:25.382" v="504" actId="6938"/>
          <pc:sldLayoutMkLst>
            <pc:docMk/>
            <pc:sldMasterMk cId="3143287756" sldId="2147483987"/>
            <pc:sldLayoutMk cId="3357585738" sldId="2147483995"/>
          </pc:sldLayoutMkLst>
        </pc:sldLayoutChg>
        <pc:sldLayoutChg chg="new replId">
          <pc:chgData name="Marsha Kaplan" userId="943c0792-3229-4930-bb13-4c4fd46f2471" providerId="ADAL" clId="{333A31A3-33DC-4265-BD0E-9C938B58826D}" dt="2020-11-16T19:43:25.382" v="504" actId="6938"/>
          <pc:sldLayoutMkLst>
            <pc:docMk/>
            <pc:sldMasterMk cId="3143287756" sldId="2147483987"/>
            <pc:sldLayoutMk cId="1088896570" sldId="2147483996"/>
          </pc:sldLayoutMkLst>
        </pc:sldLayoutChg>
        <pc:sldLayoutChg chg="new replId">
          <pc:chgData name="Marsha Kaplan" userId="943c0792-3229-4930-bb13-4c4fd46f2471" providerId="ADAL" clId="{333A31A3-33DC-4265-BD0E-9C938B58826D}" dt="2020-11-16T19:43:25.382" v="504" actId="6938"/>
          <pc:sldLayoutMkLst>
            <pc:docMk/>
            <pc:sldMasterMk cId="3143287756" sldId="2147483987"/>
            <pc:sldLayoutMk cId="2443629274" sldId="2147483997"/>
          </pc:sldLayoutMkLst>
        </pc:sldLayoutChg>
        <pc:sldLayoutChg chg="new replId">
          <pc:chgData name="Marsha Kaplan" userId="943c0792-3229-4930-bb13-4c4fd46f2471" providerId="ADAL" clId="{333A31A3-33DC-4265-BD0E-9C938B58826D}" dt="2020-11-16T19:43:25.382" v="504" actId="6938"/>
          <pc:sldLayoutMkLst>
            <pc:docMk/>
            <pc:sldMasterMk cId="3143287756" sldId="2147483987"/>
            <pc:sldLayoutMk cId="3686610795" sldId="2147483998"/>
          </pc:sldLayoutMkLst>
        </pc:sldLayoutChg>
      </pc:sldMasterChg>
    </pc:docChg>
  </pc:docChgLst>
  <pc:docChgLst>
    <pc:chgData name="Judy Plazyk" userId="b3b1cd00-cf8f-4c74-83d5-97fa159f5799" providerId="ADAL" clId="{608C0045-5E54-724B-93D0-762931D70869}"/>
    <pc:docChg chg="undo custSel modMainMaster">
      <pc:chgData name="Judy Plazyk" userId="b3b1cd00-cf8f-4c74-83d5-97fa159f5799" providerId="ADAL" clId="{608C0045-5E54-724B-93D0-762931D70869}" dt="2020-11-11T18:31:44.435" v="16" actId="207"/>
      <pc:docMkLst>
        <pc:docMk/>
      </pc:docMkLst>
      <pc:sldMasterChg chg="addSp modSp delSldLayout">
        <pc:chgData name="Judy Plazyk" userId="b3b1cd00-cf8f-4c74-83d5-97fa159f5799" providerId="ADAL" clId="{608C0045-5E54-724B-93D0-762931D70869}" dt="2020-11-11T18:31:44.435" v="16" actId="207"/>
        <pc:sldMasterMkLst>
          <pc:docMk/>
          <pc:sldMasterMk cId="1740759811" sldId="2147483952"/>
        </pc:sldMasterMkLst>
        <pc:spChg chg="mod">
          <ac:chgData name="Judy Plazyk" userId="b3b1cd00-cf8f-4c74-83d5-97fa159f5799" providerId="ADAL" clId="{608C0045-5E54-724B-93D0-762931D70869}" dt="2020-11-11T18:29:52.548" v="13" actId="6549"/>
          <ac:spMkLst>
            <pc:docMk/>
            <pc:sldMasterMk cId="1740759811" sldId="2147483952"/>
            <ac:spMk id="8" creationId="{95518C9F-8507-4C47-B9EE-2BBABF158D46}"/>
          </ac:spMkLst>
        </pc:spChg>
        <pc:picChg chg="mod">
          <ac:chgData name="Judy Plazyk" userId="b3b1cd00-cf8f-4c74-83d5-97fa159f5799" providerId="ADAL" clId="{608C0045-5E54-724B-93D0-762931D70869}" dt="2020-11-11T18:31:44.435" v="16" actId="207"/>
          <ac:picMkLst>
            <pc:docMk/>
            <pc:sldMasterMk cId="1740759811" sldId="2147483952"/>
            <ac:picMk id="7" creationId="{890DCD1B-2A81-304B-A24A-B5000DE16844}"/>
          </ac:picMkLst>
        </pc:picChg>
        <pc:picChg chg="add mod">
          <ac:chgData name="Judy Plazyk" userId="b3b1cd00-cf8f-4c74-83d5-97fa159f5799" providerId="ADAL" clId="{608C0045-5E54-724B-93D0-762931D70869}" dt="2020-11-11T18:29:41.319" v="2" actId="571"/>
          <ac:picMkLst>
            <pc:docMk/>
            <pc:sldMasterMk cId="1740759811" sldId="2147483952"/>
            <ac:picMk id="9" creationId="{F93A281F-19A3-B44D-90D2-6C52EEBFAFDE}"/>
          </ac:picMkLst>
        </pc:picChg>
        <pc:sldLayoutChg chg="del">
          <pc:chgData name="Judy Plazyk" userId="b3b1cd00-cf8f-4c74-83d5-97fa159f5799" providerId="ADAL" clId="{608C0045-5E54-724B-93D0-762931D70869}" dt="2020-11-11T18:27:37.819" v="0" actId="2696"/>
          <pc:sldLayoutMkLst>
            <pc:docMk/>
            <pc:sldMasterMk cId="1740759811" sldId="2147483952"/>
            <pc:sldLayoutMk cId="123187210" sldId="2147483985"/>
          </pc:sldLayoutMkLst>
        </pc:sldLayoutChg>
      </pc:sldMasterChg>
    </pc:docChg>
  </pc:docChgLst>
  <pc:docChgLst>
    <pc:chgData name="Marsha Kaplan" userId="S::marsha.kaplan@greatminds.org::943c0792-3229-4930-bb13-4c4fd46f2471" providerId="AD" clId="Web-{306233A0-BE5E-C430-194C-79C6C515C33C}"/>
    <pc:docChg chg="">
      <pc:chgData name="Marsha Kaplan" userId="S::marsha.kaplan@greatminds.org::943c0792-3229-4930-bb13-4c4fd46f2471" providerId="AD" clId="Web-{306233A0-BE5E-C430-194C-79C6C515C33C}" dt="2020-10-28T19:28:14.760" v="3"/>
      <pc:docMkLst>
        <pc:docMk/>
      </pc:docMkLst>
      <pc:sldChg chg="addCm modCm">
        <pc:chgData name="Marsha Kaplan" userId="S::marsha.kaplan@greatminds.org::943c0792-3229-4930-bb13-4c4fd46f2471" providerId="AD" clId="Web-{306233A0-BE5E-C430-194C-79C6C515C33C}" dt="2020-10-28T19:27:46.509" v="1"/>
        <pc:sldMkLst>
          <pc:docMk/>
          <pc:sldMk cId="2228874015" sldId="1184"/>
        </pc:sldMkLst>
      </pc:sldChg>
      <pc:sldChg chg="addCm modCm">
        <pc:chgData name="Marsha Kaplan" userId="S::marsha.kaplan@greatminds.org::943c0792-3229-4930-bb13-4c4fd46f2471" providerId="AD" clId="Web-{306233A0-BE5E-C430-194C-79C6C515C33C}" dt="2020-10-28T19:28:14.760" v="3"/>
        <pc:sldMkLst>
          <pc:docMk/>
          <pc:sldMk cId="3575652000" sldId="11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B792C7-A600-6B49-B3F3-F6B241419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Great Minds (R) Science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0FE1B-29AC-7B4D-B485-42C3D5136B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8C3376-3B6A-4061-AA97-C6080B913875}" type="datetimeFigureOut">
              <a:rPr lang="en-US"/>
              <a:pPr>
                <a:defRPr/>
              </a:pPr>
              <a:t>12/8/2020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D943F-7C11-8840-B594-511A1F2289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0E006-B006-4648-8467-9D0E5E5F97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77B9AA-C80F-4AEB-A2A8-888D8C3903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6003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1261CA-9C6F-9C40-8A86-260A7CA4F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Great Minds (R) Science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FB08B-FDA1-3946-B24F-0819F0A9EC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DE3EB6-0D77-4684-A60D-B70C8ACE8A5E}" type="datetimeFigureOut">
              <a:rPr lang="en-US"/>
              <a:pPr>
                <a:defRPr/>
              </a:pPr>
              <a:t>12/8/2020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6F622C3-032F-1240-8C66-08E8A96E75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A8282F-89C4-054E-A0F4-0B5E28D4D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9EBD5-75CF-E347-AA46-2B0C1BAC83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D297E-B128-8741-9B8A-FBAFD4A25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D8FE15-17D5-4D04-8E81-6850AA074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962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Great Minds (R)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FE15-17D5-4D04-8E81-6850AA074B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8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Great Minds (R)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D8FE15-17D5-4D04-8E81-6850AA074B03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120E5-A292-4199-995A-9623261968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0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Great Minds (R)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FE15-17D5-4D04-8E81-6850AA074B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1A2A4-44ED-47AC-A37F-F7310849BA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Great Minds (R)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FE15-17D5-4D04-8E81-6850AA074B0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1B577-7E01-489C-90FA-99D8AC6D48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8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Great Minds (R)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FE15-17D5-4D04-8E81-6850AA074B0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5B771-0A09-45B2-8651-0247BC07B1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20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Great Minds (R)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FE15-17D5-4D04-8E81-6850AA074B0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36B3B-BAEA-4144-9300-A22983F185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2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Great Minds (R)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FE15-17D5-4D04-8E81-6850AA074B03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BA48E-9FFD-40FA-B3C7-0A6D595402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Great Minds (R)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FE15-17D5-4D04-8E81-6850AA074B03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0CC23-422A-4669-804D-5050783EFD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5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Great Minds (R)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8FE15-17D5-4D04-8E81-6850AA074B03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D9227-EEB5-48EE-A642-9AB6D02F44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meo.com/user24486878/review/289514561/23b13e1c80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A3F3A-1F23-8A42-9EB4-FA4B46502A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6406EAC-D6F7-AD47-A14B-EA9B06E10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CDE5C-2CF7-0E4B-8197-E1061046111C}"/>
              </a:ext>
            </a:extLst>
          </p:cNvPr>
          <p:cNvSpPr txBox="1"/>
          <p:nvPr userDrawn="1"/>
        </p:nvSpPr>
        <p:spPr>
          <a:xfrm>
            <a:off x="3223377" y="2450123"/>
            <a:ext cx="5745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9B57D3">
                    <a:lumMod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Lesson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XX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AF492A-837F-014D-A3E8-3A559244D2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2925" y="2449513"/>
            <a:ext cx="1243013" cy="703262"/>
          </a:xfrm>
        </p:spPr>
        <p:txBody>
          <a:bodyPr/>
          <a:lstStyle>
            <a:lvl1pPr marL="0" indent="0">
              <a:buFontTx/>
              <a:buNone/>
              <a:defRPr sz="6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14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1EDFC-9A3C-064D-A023-46A16495F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7000DBB-9F05-C541-9313-BAC5B8928106}"/>
              </a:ext>
            </a:extLst>
          </p:cNvPr>
          <p:cNvSpPr/>
          <p:nvPr userDrawn="1"/>
        </p:nvSpPr>
        <p:spPr>
          <a:xfrm>
            <a:off x="649031" y="182244"/>
            <a:ext cx="4718098" cy="28993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D057F8-4430-0B4C-97D2-B670093A32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9986" y="531017"/>
            <a:ext cx="4016188" cy="220179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600">
                <a:solidFill>
                  <a:schemeClr val="tx1"/>
                </a:solidFill>
              </a:defRPr>
            </a:lvl3pPr>
            <a:lvl4pPr marL="1371600" indent="0">
              <a:buNone/>
              <a:defRPr sz="3600">
                <a:solidFill>
                  <a:schemeClr val="tx1"/>
                </a:solidFill>
              </a:defRPr>
            </a:lvl4pPr>
            <a:lvl5pPr marL="1828800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157522A-B6E0-6D4B-8941-990C0B442BB3}"/>
              </a:ext>
            </a:extLst>
          </p:cNvPr>
          <p:cNvSpPr/>
          <p:nvPr userDrawn="1"/>
        </p:nvSpPr>
        <p:spPr>
          <a:xfrm>
            <a:off x="6802879" y="182244"/>
            <a:ext cx="4718098" cy="28993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0BD2C3DB-3689-9346-9413-F25D9207B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3834" y="531017"/>
            <a:ext cx="4016188" cy="220179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600">
                <a:solidFill>
                  <a:schemeClr val="tx1"/>
                </a:solidFill>
              </a:defRPr>
            </a:lvl3pPr>
            <a:lvl4pPr marL="1371600" indent="0">
              <a:buNone/>
              <a:defRPr sz="3600">
                <a:solidFill>
                  <a:schemeClr val="tx1"/>
                </a:solidFill>
              </a:defRPr>
            </a:lvl4pPr>
            <a:lvl5pPr marL="1828800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8D50C18-8B32-6749-A3CD-DE7CAD7C5BF0}"/>
              </a:ext>
            </a:extLst>
          </p:cNvPr>
          <p:cNvSpPr/>
          <p:nvPr userDrawn="1"/>
        </p:nvSpPr>
        <p:spPr>
          <a:xfrm>
            <a:off x="649031" y="3216695"/>
            <a:ext cx="4718098" cy="28993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A2585A5-7959-0447-80B6-D992C1F91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9986" y="3565468"/>
            <a:ext cx="4016188" cy="220179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600">
                <a:solidFill>
                  <a:schemeClr val="tx1"/>
                </a:solidFill>
              </a:defRPr>
            </a:lvl3pPr>
            <a:lvl4pPr marL="1371600" indent="0">
              <a:buNone/>
              <a:defRPr sz="3600">
                <a:solidFill>
                  <a:schemeClr val="tx1"/>
                </a:solidFill>
              </a:defRPr>
            </a:lvl4pPr>
            <a:lvl5pPr marL="1828800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F2DDDCD-8E74-3145-87D2-B35A9EADF6A8}"/>
              </a:ext>
            </a:extLst>
          </p:cNvPr>
          <p:cNvSpPr/>
          <p:nvPr userDrawn="1"/>
        </p:nvSpPr>
        <p:spPr>
          <a:xfrm>
            <a:off x="6802879" y="3216695"/>
            <a:ext cx="4718098" cy="289934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82F3F76-421B-8949-95ED-FF1B9BC2CF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3834" y="3565468"/>
            <a:ext cx="4016188" cy="220179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600">
                <a:solidFill>
                  <a:schemeClr val="tx1"/>
                </a:solidFill>
              </a:defRPr>
            </a:lvl3pPr>
            <a:lvl4pPr marL="1371600" indent="0">
              <a:buNone/>
              <a:defRPr sz="3600">
                <a:solidFill>
                  <a:schemeClr val="tx1"/>
                </a:solidFill>
              </a:defRPr>
            </a:lvl4pPr>
            <a:lvl5pPr marL="1828800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1A77035-3A76-CA48-9939-F3174DA61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36151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1EDFC-9A3C-064D-A023-46A16495F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DEC4D-DCD8-E94F-A274-855E42B28F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65457" y="3093222"/>
            <a:ext cx="4991312" cy="780278"/>
          </a:xfrm>
        </p:spPr>
        <p:txBody>
          <a:bodyPr/>
          <a:lstStyle>
            <a:lvl1pPr marL="0" indent="0" algn="ctr">
              <a:buNone/>
              <a:defRPr sz="4400" b="1" i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term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378275-90AB-C444-8AC5-DE650757F5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888" y="3873500"/>
            <a:ext cx="11388725" cy="2079625"/>
          </a:xfrm>
        </p:spPr>
        <p:txBody>
          <a:bodyPr/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definition from glossary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680FBA01-2F42-B848-A766-9CD6292B1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EA4C3-D4D8-AF4D-9B74-B15B0960238A}"/>
              </a:ext>
            </a:extLst>
          </p:cNvPr>
          <p:cNvSpPr txBox="1"/>
          <p:nvPr userDrawn="1"/>
        </p:nvSpPr>
        <p:spPr>
          <a:xfrm>
            <a:off x="369582" y="1413198"/>
            <a:ext cx="3985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+mn-lt"/>
              </a:rPr>
              <a:t>Key Term</a:t>
            </a:r>
          </a:p>
        </p:txBody>
      </p:sp>
    </p:spTree>
    <p:extLst>
      <p:ext uri="{BB962C8B-B14F-4D97-AF65-F5344CB8AC3E}">
        <p14:creationId xmlns:p14="http://schemas.microsoft.com/office/powerpoint/2010/main" val="18828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1EDFC-9A3C-064D-A023-46A16495F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931328-207A-2142-8524-48519D69B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81" y="1595718"/>
            <a:ext cx="10073829" cy="653846"/>
          </a:xfrm>
        </p:spPr>
        <p:txBody>
          <a:bodyPr anchor="t"/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Engage in Socratic Seminar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5DEC4D-DCD8-E94F-A274-855E42B28F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3791" y="2984500"/>
            <a:ext cx="4991312" cy="698884"/>
          </a:xfrm>
        </p:spPr>
        <p:txBody>
          <a:bodyPr anchor="ctr"/>
          <a:lstStyle>
            <a:lvl1pPr marL="0" indent="0" algn="ctr">
              <a:buNone/>
              <a:defRPr sz="4400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E5DC0E9-F925-4F4C-8F95-55F2D15B6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239088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A3F3A-1F23-8A42-9EB4-FA4B46502A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6406EAC-D6F7-AD47-A14B-EA9B06E10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B82E5FC-CC51-4749-A984-BE3C860BE7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1780" y="2464422"/>
            <a:ext cx="9088437" cy="716388"/>
          </a:xfrm>
        </p:spPr>
        <p:txBody>
          <a:bodyPr/>
          <a:lstStyle>
            <a:lvl1pPr marL="0" indent="0" algn="ctr">
              <a:buNone/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4111815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1EDFC-9A3C-064D-A023-46A16495F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C63E9E4-5417-BB4A-BC35-F2B7327D1E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2493769"/>
            <a:ext cx="901700" cy="774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D8FAE3-2A83-9243-88A4-99494056D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6171" y="2488191"/>
            <a:ext cx="4298671" cy="774700"/>
          </a:xfrm>
        </p:spPr>
        <p:txBody>
          <a:bodyPr anchor="ctr"/>
          <a:lstStyle>
            <a:lvl1pPr>
              <a:defRPr sz="44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Title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0808CE-DC74-5C4F-8720-F695B2677E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24570" y="1211848"/>
            <a:ext cx="5934613" cy="332738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FA044A2-C8EF-3948-B4ED-CE35C898E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332727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1EDFC-9A3C-064D-A023-46A16495F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D8FAE3-2A83-9243-88A4-99494056D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817" y="2488191"/>
            <a:ext cx="4298671" cy="774700"/>
          </a:xfrm>
        </p:spPr>
        <p:txBody>
          <a:bodyPr anchor="ctr"/>
          <a:lstStyle>
            <a:lvl1pPr>
              <a:defRPr sz="44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Title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0808CE-DC74-5C4F-8720-F695B2677E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24570" y="1211848"/>
            <a:ext cx="5934613" cy="3327386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FA044A2-C8EF-3948-B4ED-CE35C898E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1161270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1EDFC-9A3C-064D-A023-46A16495F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D2A279-E2A7-C545-9226-4268F1A9E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48263" y="297196"/>
            <a:ext cx="3236671" cy="308845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dk1">
                <a:lumMod val="0"/>
                <a:lumOff val="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21D192-7A2A-554C-B374-63B986F6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57" y="1082841"/>
            <a:ext cx="3385048" cy="1949117"/>
          </a:xfrm>
        </p:spPr>
        <p:txBody>
          <a:bodyPr anchor="t"/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2B1D97D7-638D-6642-B3C8-91157070E7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7203" y="740526"/>
            <a:ext cx="2418791" cy="2201794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600">
                <a:solidFill>
                  <a:schemeClr val="tx1"/>
                </a:solidFill>
              </a:defRPr>
            </a:lvl3pPr>
            <a:lvl4pPr marL="1371600" indent="0">
              <a:buNone/>
              <a:defRPr sz="3600">
                <a:solidFill>
                  <a:schemeClr val="tx1"/>
                </a:solidFill>
              </a:defRPr>
            </a:lvl4pPr>
            <a:lvl5pPr marL="1828800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49F0AA-AB91-DF42-9D1A-B2931E3D98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18958" y="292547"/>
            <a:ext cx="3236671" cy="308845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dk1">
                <a:lumMod val="0"/>
                <a:lumOff val="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7006F3D-4858-B444-B8F5-1AE5B9C71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27898" y="735877"/>
            <a:ext cx="2418791" cy="2201794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600">
                <a:solidFill>
                  <a:schemeClr val="tx1"/>
                </a:solidFill>
              </a:defRPr>
            </a:lvl3pPr>
            <a:lvl4pPr marL="1371600" indent="0">
              <a:buNone/>
              <a:defRPr sz="3600">
                <a:solidFill>
                  <a:schemeClr val="tx1"/>
                </a:solidFill>
              </a:defRPr>
            </a:lvl4pPr>
            <a:lvl5pPr marL="1828800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25B0E9-1BF8-9F4E-AB0C-EC4E21574D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72399" y="3040004"/>
            <a:ext cx="3236671" cy="308845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dk1">
                <a:lumMod val="0"/>
                <a:lumOff val="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E6F3D5B-44A5-E842-8240-D7AE85876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1339" y="3483334"/>
            <a:ext cx="2418791" cy="2201794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600">
                <a:solidFill>
                  <a:schemeClr val="tx1"/>
                </a:solidFill>
              </a:defRPr>
            </a:lvl3pPr>
            <a:lvl4pPr marL="1371600" indent="0">
              <a:buNone/>
              <a:defRPr sz="3600">
                <a:solidFill>
                  <a:schemeClr val="tx1"/>
                </a:solidFill>
              </a:defRPr>
            </a:lvl4pPr>
            <a:lvl5pPr marL="1828800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5FB2F4-11FA-EF40-B9A3-6EB4EB6D9D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43094" y="3035355"/>
            <a:ext cx="3236671" cy="3088455"/>
          </a:xfrm>
          <a:prstGeom prst="ellipse">
            <a:avLst/>
          </a:prstGeom>
          <a:solidFill>
            <a:srgbClr val="92D050"/>
          </a:solidFill>
          <a:ln w="25400">
            <a:solidFill>
              <a:schemeClr val="dk1">
                <a:lumMod val="0"/>
                <a:lumOff val="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dk1">
                      <a:lumMod val="0"/>
                      <a:lumOff val="0"/>
                    </a:schemeClr>
                  </a:outerShdw>
                </a:effectLst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FFF8607-8077-254C-9CC5-CDC9DDDBC7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2034" y="3478685"/>
            <a:ext cx="2418791" cy="2201794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3600">
                <a:solidFill>
                  <a:schemeClr val="tx1"/>
                </a:solidFill>
              </a:defRPr>
            </a:lvl2pPr>
            <a:lvl3pPr marL="914400" indent="0">
              <a:buNone/>
              <a:defRPr sz="3600">
                <a:solidFill>
                  <a:schemeClr val="tx1"/>
                </a:solidFill>
              </a:defRPr>
            </a:lvl3pPr>
            <a:lvl4pPr marL="1371600" indent="0">
              <a:buNone/>
              <a:defRPr sz="3600">
                <a:solidFill>
                  <a:schemeClr val="tx1"/>
                </a:solidFill>
              </a:defRPr>
            </a:lvl4pPr>
            <a:lvl5pPr marL="1828800" indent="0"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2B197740-119B-F54E-9926-DC6DAE7A1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243965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C9B3-3B72-4735-A382-FB2975A6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561B0-618A-46F4-9A6D-CC573AF30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DE32A-0BC2-443F-B172-5AC57FF37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3D15F-9440-413E-9949-F1789D2F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Great Minds PBC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400D-6E87-40CF-9FBD-CAE231E4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648F3-0C92-42A0-A510-C4D34B2D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82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0009-BAD3-4F70-A5A5-5751E19D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9F84-9D6C-4989-B21A-344CDB0A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D90CF-78A4-4282-A553-B3346A3C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56E98-A5AE-4DE4-9576-F3C9C7B6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Great Minds PBC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32F63-71CD-48B4-A973-3C3AF8A70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648F3-0C92-42A0-A510-C4D34B2D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12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5E83-24BA-4B55-B229-DF47C10F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FBCD4-1EDA-4ADB-B86A-69414929E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C8FD6-9FE8-45B2-8D6E-ACF0C5EE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535E1-BBFA-43AE-A57D-9942AE30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Great Minds PBC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154A-576F-4742-8CDB-C8788F44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648F3-0C92-42A0-A510-C4D34B2D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0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A3F3A-1F23-8A42-9EB4-FA4B46502A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B7149D-B73C-2746-A598-082377AE66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1780" y="2464422"/>
            <a:ext cx="9088437" cy="716388"/>
          </a:xfrm>
        </p:spPr>
        <p:txBody>
          <a:bodyPr/>
          <a:lstStyle>
            <a:lvl1pPr marL="0" indent="0" algn="ctr">
              <a:buNone/>
              <a:defRPr sz="6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Lesson #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6406EAC-D6F7-AD47-A14B-EA9B06E10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2710537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9EBF-3156-45EE-9AD4-5B0BF9B6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BC0D6-D8DD-469C-BBB2-456184387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1997E-2EEC-42BE-8583-8F642E68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DAD6C-8265-4A5E-93C4-DA21268B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57186-DEED-40CC-9FD0-27033408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Great Minds PBC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9ACD0-EEB7-4A0A-9B1C-6AFEC60E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648F3-0C92-42A0-A510-C4D34B2D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06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ADDA-3AE2-40F8-9F97-81DE6831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E565-CE4C-4E10-B243-550C411D8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2F731-74FD-4ABC-B844-451026699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85070-EB06-4A6C-AC61-2F31C08D1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522E6-1435-40FD-8E76-0121B4D7F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C8D4FA-D1DE-4962-9E4E-F665D962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9BFF8-09B8-472A-BCBE-DEB9775A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Great Minds PBC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0879E5-D2B5-406F-8BA8-73ADE878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648F3-0C92-42A0-A510-C4D34B2D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2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152F-D67A-43AD-84C2-38E2BF5B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79EFC-1C2B-4C8F-A934-8575D860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B906F-FC2C-403C-92C1-00A59B7D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Great Minds PBC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D281E-B298-4E7B-9EB4-2F2B23E8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648F3-0C92-42A0-A510-C4D34B2D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6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41FF0-428C-4700-8AB9-EEDB8827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01960-4C45-4D00-9F27-B8D08F88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Great Minds PBC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EFFC9-C4B3-4CA1-BE31-71F46950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648F3-0C92-42A0-A510-C4D34B2D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97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9674-FCAA-45FB-9342-921D4308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B3BD-5F10-4FD5-A8BB-725AA1E69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06EEC-C2F0-47E5-842D-F3FF8C1FD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101C8-0C8F-4D9E-AA90-4ECC4241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CE453-4F7A-4289-AFCA-AD3F121D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Great Minds PBC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2E75A-F855-4F83-BC0F-0C7FAED1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648F3-0C92-42A0-A510-C4D34B2D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85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2A14-3194-4229-AE9E-EA9FB259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3A38E-A4CD-47DA-A147-EFB222A03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6C8F7-296F-4874-9FD2-A17F11AFC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48418-325D-49D6-A4F5-E698B5FA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5E0A8-8930-4124-A835-D8064BB6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Great Minds PBC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42C69-630B-41B9-9934-A69498BA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648F3-0C92-42A0-A510-C4D34B2D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9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D73F-6988-4FE1-BF04-5CA42792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0FC0F-4B0B-450B-8421-C8DA9BB23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3F2FF-68F6-4E1B-8A35-3C546D1B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5745-6A90-49F3-ADCF-687D9FB3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Great Minds PBC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3BB7D-9193-46AC-9C28-C7F56365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648F3-0C92-42A0-A510-C4D34B2D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29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7A019-4AA1-45D2-8139-04383B9DB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B27E6-89D5-49FE-862F-08B7CCAD7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1DE1E-EBBB-4A8C-BDD7-07611011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4CE26-2129-4896-9BFE-F8A38EE7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Great Minds PBC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DC8BF-FED7-4365-B988-A111A6B2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0648F3-0C92-42A0-A510-C4D34B2D6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0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2C2E9C-7CDA-DF4B-AB5E-321FDE11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5984" y="6464808"/>
            <a:ext cx="2743200" cy="186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ADDF43F-7300-3740-93C4-3D9D0A5FC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32" y="-103985"/>
            <a:ext cx="6710362" cy="1206643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97254C1-7564-4444-851E-2B4DADEBB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3500" y="2505075"/>
            <a:ext cx="4664075" cy="36671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E5E1A22-EBB7-864F-A8D7-7B179AFFD1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68342" y="2505075"/>
            <a:ext cx="4687045" cy="3667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938E6E0-10EB-1840-8364-C20CDEAA95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3" y="1595718"/>
            <a:ext cx="10950575" cy="616749"/>
          </a:xfrm>
        </p:spPr>
        <p:txBody>
          <a:bodyPr/>
          <a:lstStyle>
            <a:lvl1pPr marL="0" indent="0">
              <a:buNone/>
              <a:defRPr sz="4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5122362F-3127-1844-8D40-E7F20DA23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1894923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2C2E9C-7CDA-DF4B-AB5E-321FDE11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5984" y="6464808"/>
            <a:ext cx="2743200" cy="186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B01E268-4850-CB49-9BF8-32687C8D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32" y="1977631"/>
            <a:ext cx="11294352" cy="2902737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Click to edit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ADDF43F-7300-3740-93C4-3D9D0A5FC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32" y="-103985"/>
            <a:ext cx="6710362" cy="1206643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B01A5B4-BD2F-1940-8646-9B0E5AEEA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28592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072B-1A94-483E-86BD-099AEFE5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5984" y="6464808"/>
            <a:ext cx="2743200" cy="1862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0A9F-BA3B-4A5D-9996-B1AAA2B59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25D9D13-C09E-4542-A2C6-68E696232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636" y="533401"/>
            <a:ext cx="11343548" cy="5334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FEB69F6-8512-A743-AF00-EAE5C8660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4180777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B7149D-B73C-2746-A598-082377AE66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1780" y="2464422"/>
            <a:ext cx="9088437" cy="716388"/>
          </a:xfrm>
        </p:spPr>
        <p:txBody>
          <a:bodyPr/>
          <a:lstStyle>
            <a:lvl1pPr marL="0" indent="0" algn="ctr">
              <a:buNone/>
              <a:defRPr sz="6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Lesson 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F952D-CE46-824E-B7FC-C0F6A85E4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5984" y="6464808"/>
            <a:ext cx="2743200" cy="186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56C01F-4DCE-F842-A09C-88E5A444E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32" y="-103985"/>
            <a:ext cx="6710362" cy="1206643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4E97DB8-7CA9-5145-AAB5-656B54E6B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4193524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about / Share 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05D3-A504-3540-9AD4-46B276E0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832" y="1595718"/>
            <a:ext cx="11294352" cy="1699932"/>
          </a:xfrm>
          <a:prstGeom prst="rect">
            <a:avLst/>
          </a:prstGeom>
        </p:spPr>
        <p:txBody>
          <a:bodyPr anchor="t"/>
          <a:lstStyle>
            <a:lvl1pPr>
              <a:defRPr sz="4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Think about / Share …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DEBA4F-C0B0-B04E-8061-2E9CADE39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5984" y="6464808"/>
            <a:ext cx="2743200" cy="186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E483BB-2C60-B04F-807A-0D60503C0E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32" y="-103985"/>
            <a:ext cx="6710362" cy="1206643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BDD023B-8178-5B45-8FBC-A241EA164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2339782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Question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05D3-A504-3540-9AD4-46B276E0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832" y="3066275"/>
            <a:ext cx="11294352" cy="725451"/>
          </a:xfrm>
          <a:prstGeom prst="rect">
            <a:avLst/>
          </a:prstGeom>
        </p:spPr>
        <p:txBody>
          <a:bodyPr anchor="t"/>
          <a:lstStyle>
            <a:lvl1pPr algn="ctr">
              <a:defRPr sz="4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Question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DEBA4F-C0B0-B04E-8061-2E9CADE39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5984" y="6464808"/>
            <a:ext cx="2743200" cy="186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E483BB-2C60-B04F-807A-0D60503C0E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32" y="-103985"/>
            <a:ext cx="6710362" cy="1206643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BDD023B-8178-5B45-8FBC-A241EA164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179432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Left Picture Right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1EDFC-9A3C-064D-A023-46A16495F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A0808CE-DC74-5C4F-8720-F695B2677E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24570" y="1211848"/>
            <a:ext cx="5934613" cy="33273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BFA044A2-C8EF-3948-B4ED-CE35C898E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AE1B604-325F-C04B-9218-95A30983B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32" y="-103985"/>
            <a:ext cx="6710362" cy="1206643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46978E-8ED5-8C4D-ABE9-7B05E1217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832" y="2488191"/>
            <a:ext cx="4298671" cy="774700"/>
          </a:xfrm>
          <a:prstGeom prst="rect">
            <a:avLst/>
          </a:prstGeom>
        </p:spPr>
        <p:txBody>
          <a:bodyPr anchor="ctr"/>
          <a:lstStyle>
            <a:lvl1pPr>
              <a:defRPr sz="44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43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DEBA4F-C0B0-B04E-8061-2E9CADE39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5984" y="6464808"/>
            <a:ext cx="2743200" cy="186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1ECD73-D35C-B045-9724-8303B1DFD4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32" y="-103985"/>
            <a:ext cx="6710362" cy="1206643"/>
          </a:xfrm>
        </p:spPr>
        <p:txBody>
          <a:bodyPr anchor="ctr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D1F5028-E4DB-4F40-BA15-4055F0CF3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289768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49F81D-CA92-412F-9793-0A48492E1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15984" y="6464808"/>
            <a:ext cx="2743200" cy="1862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D710-57B2-42EE-8C76-28B81C963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D2366AE-634C-EE4B-93A2-A400736C55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5636" y="533401"/>
            <a:ext cx="5444204" cy="533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26D8E-6E01-AC4C-862D-B27D2FB7175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32162" y="533401"/>
            <a:ext cx="5444204" cy="533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E972140-BDDB-5E4F-87E1-A0F701BDC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153535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49F81D-CA92-412F-9793-0A48492E1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15984" y="6464808"/>
            <a:ext cx="2743200" cy="1862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D710-57B2-42EE-8C76-28B81C963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D2366AE-634C-EE4B-93A2-A400736C55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5636" y="533401"/>
            <a:ext cx="5444204" cy="376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26D8E-6E01-AC4C-862D-B27D2FB7175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32162" y="533401"/>
            <a:ext cx="5444204" cy="376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E972140-BDDB-5E4F-87E1-A0F701BDC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881E4-62A5-1E49-AE9D-F96C8FA526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4887913"/>
            <a:ext cx="11043260" cy="1079500"/>
          </a:xfrm>
        </p:spPr>
        <p:txBody>
          <a:bodyPr/>
          <a:lstStyle>
            <a:lvl1pPr marL="0" indent="0" algn="ctr">
              <a:buFontTx/>
              <a:buNone/>
              <a:defRPr sz="4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9414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B8930-5974-E448-B77D-9C55FBCE4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816" y="2019300"/>
            <a:ext cx="3406775" cy="2819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3572E-84A6-FF42-B501-30EA0DBA9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35631" y="2019300"/>
            <a:ext cx="3423553" cy="281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49F81D-CA92-412F-9793-0A48492E1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15984" y="6464808"/>
            <a:ext cx="2743200" cy="1862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D710-57B2-42EE-8C76-28B81C963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BE7E578-1C16-7F42-B5D5-6B1D43ECD5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5834" y="2019300"/>
            <a:ext cx="3423553" cy="281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AB581D0-BE48-C342-861B-765474E8D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144523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B8930-5974-E448-B77D-9C55FBCE4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1963" y="3407769"/>
            <a:ext cx="3406775" cy="281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3572E-84A6-FF42-B501-30EA0DBA95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7096" y="3407769"/>
            <a:ext cx="3423553" cy="281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49F81D-CA92-412F-9793-0A48492E1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15984" y="6464808"/>
            <a:ext cx="2743200" cy="1862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D710-57B2-42EE-8C76-28B81C9636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5B685E8-7ACD-0A46-BDB1-D1EF3605056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471963" y="206988"/>
            <a:ext cx="3406775" cy="281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BE7E578-1C16-7F42-B5D5-6B1D43ECD5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7096" y="206988"/>
            <a:ext cx="3423553" cy="2819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D90E102-2965-AD4C-955C-CB0AADD14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369992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about / Share 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05D3-A504-3540-9AD4-46B276E07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582" y="1595718"/>
            <a:ext cx="11389602" cy="1699932"/>
          </a:xfrm>
        </p:spPr>
        <p:txBody>
          <a:bodyPr anchor="t"/>
          <a:lstStyle>
            <a:lvl1pPr>
              <a:defRPr sz="4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Think about / Share …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AC0AC-C42E-3642-94D8-1B929C2843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740E250-C297-7D46-9A14-CC10429FB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276348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1EDFC-9A3C-064D-A023-46A16495F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41AE772-ED24-8349-94EC-EF4C9A4A9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</p:spTree>
    <p:extLst>
      <p:ext uri="{BB962C8B-B14F-4D97-AF65-F5344CB8AC3E}">
        <p14:creationId xmlns:p14="http://schemas.microsoft.com/office/powerpoint/2010/main" val="426803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887D22BD-8B92-4EDD-9F7D-FD3B66ADC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89B08F0D-69A5-4281-AB46-C61AD82CC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0B7D2-707D-9047-82F2-9A48A3AAA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5984" y="6464808"/>
            <a:ext cx="2743200" cy="186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D3ECB8-775F-C443-A310-AAB04AC00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57F38E4F-3E59-4EFB-8272-DDB3A83FFCE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234774" y="6018473"/>
            <a:ext cx="826243" cy="74361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984" r:id="rId1"/>
    <p:sldLayoutId id="2147483938" r:id="rId2"/>
    <p:sldLayoutId id="2147483937" r:id="rId3"/>
    <p:sldLayoutId id="2147483936" r:id="rId4"/>
    <p:sldLayoutId id="2147483986" r:id="rId5"/>
    <p:sldLayoutId id="2147483958" r:id="rId6"/>
    <p:sldLayoutId id="2147483957" r:id="rId7"/>
    <p:sldLayoutId id="2147483939" r:id="rId8"/>
    <p:sldLayoutId id="2147483971" r:id="rId9"/>
    <p:sldLayoutId id="2147483974" r:id="rId10"/>
    <p:sldLayoutId id="2147483975" r:id="rId11"/>
    <p:sldLayoutId id="2147483976" r:id="rId12"/>
    <p:sldLayoutId id="2147483980" r:id="rId13"/>
    <p:sldLayoutId id="2147483977" r:id="rId14"/>
    <p:sldLayoutId id="2147483982" r:id="rId15"/>
    <p:sldLayoutId id="2147483978" r:id="rId16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2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89B08F0D-69A5-4281-AB46-C61AD82CC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10118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DCD1B-2A81-304B-A24A-B5000DE1684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468"/>
            <a:ext cx="12192000" cy="121023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4E9E0F-6DC8-8D46-B4A3-D164B8461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5984" y="6464808"/>
            <a:ext cx="2743200" cy="186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5518C9F-8507-4C47-B9EE-2BBABF158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52436"/>
            <a:ext cx="5486400" cy="210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Copyright © 2020 Great Minds PBC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24ED38F-82D6-49A1-BF60-54E2D3F95D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34774" y="6018473"/>
            <a:ext cx="826243" cy="7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9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73" r:id="rId2"/>
    <p:sldLayoutId id="2147483955" r:id="rId3"/>
    <p:sldLayoutId id="2147483956" r:id="rId4"/>
    <p:sldLayoutId id="2147483981" r:id="rId5"/>
    <p:sldLayoutId id="2147483983" r:id="rId6"/>
    <p:sldLayoutId id="2147483972" r:id="rId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/Users/cmark/Desktop/Great%20Minds/PowerPoint%20Template/Art/GM_Logo_Reg_Cream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8.png"/><Relationship Id="rId7" Type="http://schemas.openxmlformats.org/officeDocument/2006/relationships/slide" Target="slide28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11" Type="http://schemas.openxmlformats.org/officeDocument/2006/relationships/slide" Target="slide93.xml"/><Relationship Id="rId5" Type="http://schemas.openxmlformats.org/officeDocument/2006/relationships/slide" Target="slide3.xml"/><Relationship Id="rId10" Type="http://schemas.openxmlformats.org/officeDocument/2006/relationships/slide" Target="slide75.xml"/><Relationship Id="rId4" Type="http://schemas.openxmlformats.org/officeDocument/2006/relationships/image" Target="../media/image4.png"/><Relationship Id="rId9" Type="http://schemas.openxmlformats.org/officeDocument/2006/relationships/slide" Target="slide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utterstock.com/video/clip-1851796-hummingbird-builds-nest-close-up-carries-fluffy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utterstock.com/video/clip-1851796-hummingbird-builds-nest-close-up-carries-fluffy" TargetMode="Externa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r="-14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FB07A3-DF4D-3048-A3CD-5826428E47A1}"/>
              </a:ext>
            </a:extLst>
          </p:cNvPr>
          <p:cNvSpPr/>
          <p:nvPr/>
        </p:nvSpPr>
        <p:spPr>
          <a:xfrm>
            <a:off x="-25703" y="5526272"/>
            <a:ext cx="12202333" cy="1331728"/>
          </a:xfrm>
          <a:prstGeom prst="rect">
            <a:avLst/>
          </a:prstGeom>
          <a:solidFill>
            <a:srgbClr val="835AA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F6743-29C9-CA45-856C-86A578CE624A}"/>
              </a:ext>
            </a:extLst>
          </p:cNvPr>
          <p:cNvSpPr/>
          <p:nvPr/>
        </p:nvSpPr>
        <p:spPr>
          <a:xfrm>
            <a:off x="8172665" y="383603"/>
            <a:ext cx="4003965" cy="2156772"/>
          </a:xfrm>
          <a:prstGeom prst="rect">
            <a:avLst/>
          </a:prstGeom>
          <a:solidFill>
            <a:srgbClr val="835AA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F8BEFA-6C27-4546-B4B1-E9AAA54BA281}"/>
              </a:ext>
            </a:extLst>
          </p:cNvPr>
          <p:cNvSpPr/>
          <p:nvPr/>
        </p:nvSpPr>
        <p:spPr>
          <a:xfrm>
            <a:off x="0" y="1783183"/>
            <a:ext cx="4856136" cy="1239599"/>
          </a:xfrm>
          <a:prstGeom prst="rect">
            <a:avLst/>
          </a:prstGeom>
          <a:solidFill>
            <a:srgbClr val="835AA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C6795-BBB2-E94F-8E3F-9D40CA6A08A1}"/>
              </a:ext>
            </a:extLst>
          </p:cNvPr>
          <p:cNvSpPr txBox="1"/>
          <p:nvPr/>
        </p:nvSpPr>
        <p:spPr>
          <a:xfrm>
            <a:off x="132439" y="2141373"/>
            <a:ext cx="477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9AB5866-17CD-114D-846B-E7F4A8C8B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25" y="520994"/>
            <a:ext cx="2091098" cy="18819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9E8793-610D-45B6-9520-2323AE816B71}"/>
              </a:ext>
            </a:extLst>
          </p:cNvPr>
          <p:cNvSpPr txBox="1"/>
          <p:nvPr/>
        </p:nvSpPr>
        <p:spPr>
          <a:xfrm>
            <a:off x="10067053" y="2020114"/>
            <a:ext cx="1901264" cy="29238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200" normalizeH="0" baseline="0" noProof="0" dirty="0">
                <a:ln>
                  <a:noFill/>
                </a:ln>
                <a:solidFill>
                  <a:srgbClr val="835AA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PhD PROJECTED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E51E1D-C03A-45D8-8512-7EAC3F8965FF}"/>
              </a:ext>
            </a:extLst>
          </p:cNvPr>
          <p:cNvSpPr/>
          <p:nvPr/>
        </p:nvSpPr>
        <p:spPr>
          <a:xfrm>
            <a:off x="8188036" y="5665813"/>
            <a:ext cx="4052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2020 Great Minds PBC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deck is for use with Great Minds </a:t>
            </a:r>
            <a:r>
              <a:rPr lang="en-US" sz="8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Science</a:t>
            </a:r>
            <a:r>
              <a:rPr lang="en-US" sz="8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 Edition </a:t>
            </a: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and only for classroom or online presentation to students. Except where otherwise noted, this content is published under a limited public license with the Texas Education Agency. Use limited to Non-Commercial educational purposes.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or to purchase additional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Science</a:t>
            </a: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materials, visit </a:t>
            </a:r>
            <a:r>
              <a:rPr lang="en-US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greatminds.org</a:t>
            </a:r>
            <a:r>
              <a: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M_Logo_Reg_Cream.png" descr="/Users/cmark/Desktop/Great Minds/PowerPoint Template/Art/GM_Logo_Reg_Cream.png">
            <a:extLst>
              <a:ext uri="{FF2B5EF4-FFF2-40B4-BE49-F238E27FC236}">
                <a16:creationId xmlns:a16="http://schemas.microsoft.com/office/drawing/2014/main" id="{0ED814A2-830C-4397-8BB7-B6E89BDE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" y="5665812"/>
            <a:ext cx="16662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93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468B-A4D8-40EA-A7E0-31634076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Compare Bird Nests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7A146F-C456-4E0D-A116-10EADB7EE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214B7-B8F3-4501-BF16-8AE8C5E024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681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4961D-FBB8-44D8-8B1A-113CA093F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7A97D-04AE-4675-A42B-7BC2A93DC6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6456" y="3070806"/>
            <a:ext cx="10640217" cy="716388"/>
          </a:xfrm>
        </p:spPr>
        <p:txBody>
          <a:bodyPr/>
          <a:lstStyle/>
          <a:p>
            <a:r>
              <a:rPr lang="en-US" b="0" dirty="0"/>
              <a:t>What properties of sand did you observe?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A050B-2035-48C0-B06E-64074556B1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1586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7BF31B-2E5D-45FB-AAA3-6F67B653B24F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2"/>
          <a:stretch>
            <a:fillRect/>
          </a:stretch>
        </p:blipFill>
        <p:spPr>
          <a:xfrm>
            <a:off x="2850047" y="1908705"/>
            <a:ext cx="6296599" cy="4210949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F000F-EA9E-4085-9A9A-D1102FD6F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AC3B1F-966C-44D0-B85B-E7011BC23F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647" y="395811"/>
            <a:ext cx="11043260" cy="126350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 do the properties you observed </a:t>
            </a:r>
          </a:p>
          <a:p>
            <a:pPr>
              <a:spcBef>
                <a:spcPts val="0"/>
              </a:spcBef>
            </a:pPr>
            <a:r>
              <a:rPr lang="en-US" dirty="0"/>
              <a:t>tell you about sand?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450EC-ABE2-49E1-88D0-4829328698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3D710-57B2-42EE-8C76-28B81C963694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3996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6DEA4-7237-44DC-971C-B0D755AB4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Lesson 7 Activity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3E573-E2C9-402B-A173-E09ADAFFB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440C4-8D1E-4DAE-B20C-D2A7184A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22" y="1458467"/>
            <a:ext cx="10031557" cy="463815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2DBE2-C69F-4550-8CEE-1C2F94672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126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001F4-DB60-46F4-BBFA-6CA8B6EC1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0845D-BA27-4B08-A4D3-49A9505D5A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15157" y="2674551"/>
            <a:ext cx="12822314" cy="1317869"/>
          </a:xfrm>
        </p:spPr>
        <p:txBody>
          <a:bodyPr/>
          <a:lstStyle/>
          <a:p>
            <a:r>
              <a:rPr lang="en-US" b="0" dirty="0"/>
              <a:t>In what ways are solids and liquids different?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B34-FEDD-4BA0-857C-37808ACB7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995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184C-4757-416F-8768-12463C3B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35" y="1604595"/>
            <a:ext cx="11389602" cy="1699932"/>
          </a:xfrm>
        </p:spPr>
        <p:txBody>
          <a:bodyPr/>
          <a:lstStyle/>
          <a:p>
            <a:r>
              <a:rPr lang="en-US" b="1" dirty="0"/>
              <a:t>Update Anchor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0833B-9217-4633-AC91-C0CDC41A8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12D43-8D9F-4D3A-9403-240674265E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732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577B9-CE42-49D4-B102-1562109B9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/>
              <a:t>A Nest is Noisy,</a:t>
            </a:r>
            <a:r>
              <a:rPr lang="en-US" dirty="0"/>
              <a:t> Pages 20–22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75FEE-310C-49FE-BFC7-EF900B90E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74759-2CE8-42F3-A840-2635F22BA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943" y="1193373"/>
            <a:ext cx="4264114" cy="52435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16C4B-A3A8-42F7-9E54-B1C56B16F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511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CD3D-ED46-4FD9-8DB0-F030F810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24" y="1604596"/>
            <a:ext cx="11389602" cy="1699932"/>
          </a:xfrm>
        </p:spPr>
        <p:txBody>
          <a:bodyPr/>
          <a:lstStyle/>
          <a:p>
            <a:r>
              <a:rPr lang="en-US" dirty="0"/>
              <a:t>Driving Question 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41303-F11F-48B7-81DB-2F47E281D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03DE-8E42-4CAF-B017-B970CD5F4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0653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0068-C26B-45E2-9AB9-C9D35748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33" y="1595717"/>
            <a:ext cx="10339292" cy="2581427"/>
          </a:xfrm>
        </p:spPr>
        <p:txBody>
          <a:bodyPr/>
          <a:lstStyle/>
          <a:p>
            <a:r>
              <a:rPr lang="en-US" dirty="0"/>
              <a:t>Look for examples of solids and liquids in your home or community.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Record examples you find in </a:t>
            </a:r>
            <a:r>
              <a:rPr lang="en-US"/>
              <a:t>a notebook, </a:t>
            </a:r>
            <a:r>
              <a:rPr lang="en-US" dirty="0"/>
              <a:t>or share them with someone at home.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69405-43CD-4E7C-8491-F53B1E383E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F70C7-46AD-4F9A-B714-87DF3BA15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DBDFD-30E6-4B7F-8FF6-4F13951BE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4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6C984-7402-4BFB-96A8-E3F663109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5EB3E-FD8F-4552-A291-26FA75029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420" y="3025531"/>
            <a:ext cx="11014290" cy="839888"/>
          </a:xfrm>
        </p:spPr>
        <p:txBody>
          <a:bodyPr/>
          <a:lstStyle/>
          <a:p>
            <a:r>
              <a:rPr lang="en-US" b="0" dirty="0"/>
              <a:t>What do you notice about the blue jay nest?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E66A-C18C-40C8-B300-6B5E7012CA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3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5B529-5C07-43C7-8EAB-A3ADF9373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4FEB8-614E-4910-8B53-DE4F1374AB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2885" y="2740748"/>
            <a:ext cx="8350790" cy="1418067"/>
          </a:xfrm>
        </p:spPr>
        <p:txBody>
          <a:bodyPr/>
          <a:lstStyle/>
          <a:p>
            <a:r>
              <a:rPr lang="en-US" b="0" dirty="0"/>
              <a:t>How is the blue jay nest similar to your model?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05CE1-1F08-4A24-8BD1-7E095B0A65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5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D82AF-995B-4D12-9C22-6FE6A5D41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B96B4-80FE-459B-A42E-F41F371F11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1" y="2759674"/>
            <a:ext cx="9088437" cy="1338651"/>
          </a:xfrm>
        </p:spPr>
        <p:txBody>
          <a:bodyPr/>
          <a:lstStyle/>
          <a:p>
            <a:r>
              <a:rPr lang="en-US" b="0" dirty="0"/>
              <a:t>How is the blue jay nest different from your model?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5EACA-42F9-40AA-92EF-0931A85376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0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2C052D-B999-4277-903D-71639EC0E6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81530" y="717838"/>
            <a:ext cx="8222706" cy="545436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6C4FF-9257-4962-AB1D-ACA349450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59EBD-4065-4732-8830-CA2F7DD1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10A9F-BA3B-4A5D-9996-B1AAA2B596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1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364A92-210B-4068-B4FB-18C04140E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17" y="1454726"/>
            <a:ext cx="4887328" cy="3990110"/>
          </a:xfrm>
        </p:spPr>
        <p:txBody>
          <a:bodyPr/>
          <a:lstStyle/>
          <a:p>
            <a:pPr algn="ctr"/>
            <a:r>
              <a:rPr lang="en-US" dirty="0"/>
              <a:t>What ideas do you have about the materials baya weavers use to build these hanging nests?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00BB91B-BBD6-467F-82D3-1644608A50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7734" b="7734"/>
          <a:stretch/>
        </p:blipFill>
        <p:spPr>
          <a:xfrm>
            <a:off x="5824570" y="1772960"/>
            <a:ext cx="5934613" cy="3327386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A37F-4180-41D3-9D20-D5627175C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DA2D-093C-4AAF-83E2-FECFBE44D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8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3128E3-9FC3-404C-AD3F-A940CD98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99" y="2218025"/>
            <a:ext cx="4298671" cy="2457882"/>
          </a:xfrm>
        </p:spPr>
        <p:txBody>
          <a:bodyPr/>
          <a:lstStyle/>
          <a:p>
            <a:pPr algn="ctr"/>
            <a:r>
              <a:rPr lang="en-US" dirty="0"/>
              <a:t>What questions do you have about the baya weaver nests?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CE0FCD4-88B4-4A26-9BC6-A7ACF6820BF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4" r="14"/>
          <a:stretch/>
        </p:blipFill>
        <p:spPr>
          <a:xfrm>
            <a:off x="5824570" y="1772960"/>
            <a:ext cx="5934613" cy="3327386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4171-8C10-448E-B474-1FF9CCD30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94483-9661-47A7-B004-09DDDF52A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5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F778C-3EDC-4193-8C97-E79754E57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FA1A1-DE7E-4E1B-A9A2-DD74FC9802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1163" y="2812670"/>
            <a:ext cx="9088437" cy="716388"/>
          </a:xfrm>
        </p:spPr>
        <p:txBody>
          <a:bodyPr/>
          <a:lstStyle/>
          <a:p>
            <a:r>
              <a:rPr lang="en-US" b="0" dirty="0"/>
              <a:t>What can a bird nest look like?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662AF-D64B-416D-B31C-D6EACB898A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83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337E-A37C-4565-B261-24A65E19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32" y="1595717"/>
            <a:ext cx="10196241" cy="3080191"/>
          </a:xfrm>
        </p:spPr>
        <p:txBody>
          <a:bodyPr/>
          <a:lstStyle/>
          <a:p>
            <a:r>
              <a:rPr lang="en-US" dirty="0"/>
              <a:t>Look for local birds and bird nests in your neighborhood, and draw a picture of what you see. You should not touch or disturb nests or materials you find in and around nests.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C5722-DD92-4DF9-BFA6-52E78689A1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7623C-4EFA-432C-A91C-0B9418481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9D83B-0DE0-455A-B642-6DFFB66D3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40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C1FAE9-D500-6144-A3AF-ECA6F4364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BC982F-0743-4C3A-973D-9F4CF0734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009D9-8939-4492-8AF2-54C8DB8FB4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5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0C8C1C-4882-7B40-8109-558CF8E8D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1516" y="-244181"/>
            <a:ext cx="12968388" cy="75459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60506A39-738B-F741-9D8F-5197649CAF4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3" y="251913"/>
            <a:ext cx="11760953" cy="6606087"/>
          </a:xfrm>
          <a:prstGeom prst="rect">
            <a:avLst/>
          </a:prstGeom>
        </p:spPr>
      </p:pic>
      <p:sp>
        <p:nvSpPr>
          <p:cNvPr id="135" name="There are no secrets to…">
            <a:extLst>
              <a:ext uri="{FF2B5EF4-FFF2-40B4-BE49-F238E27FC236}">
                <a16:creationId xmlns:a16="http://schemas.microsoft.com/office/drawing/2014/main" id="{CC92B177-7770-6B41-8CE5-E60E66757A73}"/>
              </a:ext>
            </a:extLst>
          </p:cNvPr>
          <p:cNvSpPr/>
          <p:nvPr/>
        </p:nvSpPr>
        <p:spPr>
          <a:xfrm>
            <a:off x="602929" y="740619"/>
            <a:ext cx="6649569" cy="818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normAutofit/>
          </a:bodyPr>
          <a:lstStyle/>
          <a:p>
            <a:pPr algn="l">
              <a:defRPr sz="3500">
                <a:solidFill>
                  <a:srgbClr val="F2F5FA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pPr>
            <a:r>
              <a:rPr lang="en-US" sz="5000" dirty="0">
                <a:latin typeface="Georgia" charset="0"/>
                <a:ea typeface="Georgia" charset="0"/>
                <a:cs typeface="Georgia" charset="0"/>
              </a:rPr>
              <a:t>Matter</a:t>
            </a:r>
            <a:endParaRPr sz="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EB94DF-D3EC-D742-B7E2-3640FDE6F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26484"/>
              </p:ext>
            </p:extLst>
          </p:nvPr>
        </p:nvGraphicFramePr>
        <p:xfrm>
          <a:off x="1871293" y="1807386"/>
          <a:ext cx="9326878" cy="410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654">
                  <a:extLst>
                    <a:ext uri="{9D8B030D-6E8A-4147-A177-3AD203B41FA5}">
                      <a16:colId xmlns:a16="http://schemas.microsoft.com/office/drawing/2014/main" val="1624790088"/>
                    </a:ext>
                  </a:extLst>
                </a:gridCol>
                <a:gridCol w="633594">
                  <a:extLst>
                    <a:ext uri="{9D8B030D-6E8A-4147-A177-3AD203B41FA5}">
                      <a16:colId xmlns:a16="http://schemas.microsoft.com/office/drawing/2014/main" val="2051831708"/>
                    </a:ext>
                  </a:extLst>
                </a:gridCol>
                <a:gridCol w="554058">
                  <a:extLst>
                    <a:ext uri="{9D8B030D-6E8A-4147-A177-3AD203B41FA5}">
                      <a16:colId xmlns:a16="http://schemas.microsoft.com/office/drawing/2014/main" val="4104916254"/>
                    </a:ext>
                  </a:extLst>
                </a:gridCol>
                <a:gridCol w="533597">
                  <a:extLst>
                    <a:ext uri="{9D8B030D-6E8A-4147-A177-3AD203B41FA5}">
                      <a16:colId xmlns:a16="http://schemas.microsoft.com/office/drawing/2014/main" val="4195890382"/>
                    </a:ext>
                  </a:extLst>
                </a:gridCol>
                <a:gridCol w="533597">
                  <a:extLst>
                    <a:ext uri="{9D8B030D-6E8A-4147-A177-3AD203B41FA5}">
                      <a16:colId xmlns:a16="http://schemas.microsoft.com/office/drawing/2014/main" val="2597324716"/>
                    </a:ext>
                  </a:extLst>
                </a:gridCol>
                <a:gridCol w="531898">
                  <a:extLst>
                    <a:ext uri="{9D8B030D-6E8A-4147-A177-3AD203B41FA5}">
                      <a16:colId xmlns:a16="http://schemas.microsoft.com/office/drawing/2014/main" val="2596022792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2640497546"/>
                    </a:ext>
                  </a:extLst>
                </a:gridCol>
                <a:gridCol w="546380">
                  <a:extLst>
                    <a:ext uri="{9D8B030D-6E8A-4147-A177-3AD203B41FA5}">
                      <a16:colId xmlns:a16="http://schemas.microsoft.com/office/drawing/2014/main" val="3592425402"/>
                    </a:ext>
                  </a:extLst>
                </a:gridCol>
                <a:gridCol w="533597">
                  <a:extLst>
                    <a:ext uri="{9D8B030D-6E8A-4147-A177-3AD203B41FA5}">
                      <a16:colId xmlns:a16="http://schemas.microsoft.com/office/drawing/2014/main" val="3748196454"/>
                    </a:ext>
                  </a:extLst>
                </a:gridCol>
                <a:gridCol w="533597">
                  <a:extLst>
                    <a:ext uri="{9D8B030D-6E8A-4147-A177-3AD203B41FA5}">
                      <a16:colId xmlns:a16="http://schemas.microsoft.com/office/drawing/2014/main" val="3843921138"/>
                    </a:ext>
                  </a:extLst>
                </a:gridCol>
                <a:gridCol w="639761">
                  <a:extLst>
                    <a:ext uri="{9D8B030D-6E8A-4147-A177-3AD203B41FA5}">
                      <a16:colId xmlns:a16="http://schemas.microsoft.com/office/drawing/2014/main" val="3836776001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973309126"/>
                    </a:ext>
                  </a:extLst>
                </a:gridCol>
                <a:gridCol w="511629">
                  <a:extLst>
                    <a:ext uri="{9D8B030D-6E8A-4147-A177-3AD203B41FA5}">
                      <a16:colId xmlns:a16="http://schemas.microsoft.com/office/drawing/2014/main" val="3364415994"/>
                    </a:ext>
                  </a:extLst>
                </a:gridCol>
                <a:gridCol w="504030">
                  <a:extLst>
                    <a:ext uri="{9D8B030D-6E8A-4147-A177-3AD203B41FA5}">
                      <a16:colId xmlns:a16="http://schemas.microsoft.com/office/drawing/2014/main" val="452464547"/>
                    </a:ext>
                  </a:extLst>
                </a:gridCol>
              </a:tblGrid>
              <a:tr h="326549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+mn-lt"/>
                        </a:rPr>
                        <a:t>Concept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US" sz="2300" dirty="0"/>
                        <a:t>Lesson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23481"/>
                  </a:ext>
                </a:extLst>
              </a:tr>
              <a:tr h="387765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Concept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>
                              <a:lumMod val="95000"/>
                            </a:schemeClr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</a:t>
                      </a:r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11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12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13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46503"/>
                  </a:ext>
                </a:extLst>
              </a:tr>
              <a:tr h="422482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Concept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14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15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16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17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19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043523"/>
                  </a:ext>
                </a:extLst>
              </a:tr>
              <a:tr h="492151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Concept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21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23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77442"/>
                  </a:ext>
                </a:extLst>
              </a:tr>
              <a:tr h="586639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Engineering Challenge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24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25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26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27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28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961525"/>
                  </a:ext>
                </a:extLst>
              </a:tr>
              <a:tr h="1108096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Socratic Seminar &amp; </a:t>
                      </a:r>
                    </a:p>
                    <a:p>
                      <a:r>
                        <a:rPr 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End-0f-Module Assessment</a:t>
                      </a:r>
                      <a:endParaRPr lang="en-US" sz="2300" dirty="0">
                        <a:solidFill>
                          <a:schemeClr val="tx1"/>
                        </a:solidFill>
                        <a:latin typeface="+mn-lt"/>
                        <a:ea typeface="Apple Symbols" panose="02000000000000000000" pitchFamily="2" charset="-79"/>
                        <a:cs typeface="Apple Symbols" panose="02000000000000000000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29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31</a:t>
                      </a:r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solidFill>
                          <a:schemeClr val="tx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05567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3C92C-684D-5345-89B2-EBC7D1C2A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0" y="6464809"/>
            <a:ext cx="5486400" cy="18620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Copyright © 2020 Great Minds PBC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5B8E-40B0-443C-970F-4D03A68F1A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25" y="5487160"/>
            <a:ext cx="1237654" cy="111543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E02078-35F5-4CF5-A19A-3FA066F8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10A9F-BA3B-4A5D-9996-B1AAA2B596E6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17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88D351-0241-464F-89DE-0A5F140BF8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3388" y="2294835"/>
            <a:ext cx="3406775" cy="226833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3F7978D-8D49-4ECE-B730-5C9645EFB1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335963" y="2139587"/>
            <a:ext cx="3422650" cy="2578826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05023-2C7A-4067-B3C8-BFEA65AC2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BFF2E-ABE2-4E0B-9473-62B849C4B3CF}"/>
              </a:ext>
            </a:extLst>
          </p:cNvPr>
          <p:cNvSpPr txBox="1"/>
          <p:nvPr/>
        </p:nvSpPr>
        <p:spPr>
          <a:xfrm>
            <a:off x="433388" y="887854"/>
            <a:ext cx="7126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Observe materials.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56178A-86C3-4C2F-9BA8-351E90724E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3D710-57B2-42EE-8C76-28B81C96369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37F6E5-ED82-4B28-8EB4-70651DB115F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-173" r="-61" b="240"/>
          <a:stretch/>
        </p:blipFill>
        <p:spPr bwMode="auto">
          <a:xfrm>
            <a:off x="4066231" y="2217210"/>
            <a:ext cx="4059538" cy="2423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392850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88D351-0241-464F-89DE-0A5F140BF8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3388" y="2632103"/>
            <a:ext cx="3406775" cy="226833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3F7978D-8D49-4ECE-B730-5C9645EFB1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351837" y="2399231"/>
            <a:ext cx="3422650" cy="2578826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05023-2C7A-4067-B3C8-BFEA65AC2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B340F5-649E-4E7E-8BC9-E58C38EEE5AB}"/>
              </a:ext>
            </a:extLst>
          </p:cNvPr>
          <p:cNvSpPr txBox="1">
            <a:spLocks/>
          </p:cNvSpPr>
          <p:nvPr/>
        </p:nvSpPr>
        <p:spPr>
          <a:xfrm>
            <a:off x="988038" y="1139714"/>
            <a:ext cx="9601126" cy="71638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Why do these nests look so different?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EAC8C-2196-4D53-8688-9F5095E99E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3D710-57B2-42EE-8C76-28B81C96369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74667F-C832-4B48-8245-0191AF6EAE4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-173" r="-61" b="240"/>
          <a:stretch/>
        </p:blipFill>
        <p:spPr bwMode="auto">
          <a:xfrm>
            <a:off x="4066231" y="2554478"/>
            <a:ext cx="4059538" cy="2423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75061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88D351-0241-464F-89DE-0A5F140BF8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134" y="3017902"/>
            <a:ext cx="3406775" cy="226833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3F7978D-8D49-4ECE-B730-5C9645EFB1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392187" y="2824842"/>
            <a:ext cx="3422650" cy="2578826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05023-2C7A-4067-B3C8-BFEA65AC2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B340F5-649E-4E7E-8BC9-E58C38EEE5AB}"/>
              </a:ext>
            </a:extLst>
          </p:cNvPr>
          <p:cNvSpPr txBox="1">
            <a:spLocks/>
          </p:cNvSpPr>
          <p:nvPr/>
        </p:nvSpPr>
        <p:spPr>
          <a:xfrm>
            <a:off x="361841" y="984042"/>
            <a:ext cx="10025743" cy="117545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0" dirty="0"/>
              <a:t>What materials do you think is each nest made of?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A7D6FB-5274-4D77-B56B-D902E5127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3D710-57B2-42EE-8C76-28B81C96369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5122B4-122D-4921-BCA0-6FCA7016E3C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-173" r="-61" b="240"/>
          <a:stretch/>
        </p:blipFill>
        <p:spPr bwMode="auto">
          <a:xfrm>
            <a:off x="4109779" y="2940278"/>
            <a:ext cx="4059538" cy="2423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53120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31CA5-6CB2-4B6F-BFBA-582484B21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74A83-3FB5-40D0-BC63-CCA59436A9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831" y="-103985"/>
            <a:ext cx="10902823" cy="1206643"/>
          </a:xfrm>
        </p:spPr>
        <p:txBody>
          <a:bodyPr/>
          <a:lstStyle/>
          <a:p>
            <a:r>
              <a:rPr lang="en-US" i="1" dirty="0"/>
              <a:t>A Nest Is Noisy,</a:t>
            </a:r>
            <a:r>
              <a:rPr lang="en-US" dirty="0"/>
              <a:t> Pages 1–4, 5–24, and 25–28</a:t>
            </a:r>
            <a:endParaRPr lang="en-US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192152-333C-43C6-B7CD-31EDCCCD9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943" y="1155783"/>
            <a:ext cx="4264114" cy="52435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D95FE-A3C5-46FD-BFB6-0D4EA652A3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63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C8A98-BCA5-45D7-BEE5-DC5AFBA62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C4810-EF15-41A3-8162-5DC7830DD1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6371" y="2839987"/>
            <a:ext cx="9088437" cy="716388"/>
          </a:xfrm>
        </p:spPr>
        <p:txBody>
          <a:bodyPr/>
          <a:lstStyle/>
          <a:p>
            <a:r>
              <a:rPr lang="en-US" b="0" dirty="0"/>
              <a:t>What can a bird nest look like?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28B31-6C2B-47FD-A96D-5C663E8AC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48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54275-851A-49DB-ADC4-F863002DF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9FE00-2FC5-4516-A4DD-F0BA64C3F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0909" y="2776151"/>
            <a:ext cx="9310181" cy="1317869"/>
          </a:xfrm>
        </p:spPr>
        <p:txBody>
          <a:bodyPr/>
          <a:lstStyle/>
          <a:p>
            <a:r>
              <a:rPr lang="en-US" b="0" dirty="0"/>
              <a:t>What materials do the different kinds of birds build their nests with?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E338-ACD2-4A9D-B296-921948F02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02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226E-14F0-499F-84D7-28A95EBE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9" y="1995213"/>
            <a:ext cx="11294352" cy="1699932"/>
          </a:xfrm>
        </p:spPr>
        <p:txBody>
          <a:bodyPr/>
          <a:lstStyle/>
          <a:p>
            <a:r>
              <a:rPr lang="en-US" b="1" dirty="0"/>
              <a:t>Develop Anchor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5CFE3-67E6-4DE8-9222-7834E3F20A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Lesson 1 Activity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918D0-1E70-486D-9479-DAF5127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D2BD5F-7CAD-4179-BC76-6717247F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194" y="1352863"/>
            <a:ext cx="4550408" cy="499056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A53791-5391-40CA-8A22-871B9777A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33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88D351-0241-464F-89DE-0A5F140BF8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1344" y="1256378"/>
            <a:ext cx="3639941" cy="242357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3F7978D-8D49-4ECE-B730-5C9645EFB16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327254" y="1094139"/>
            <a:ext cx="3431930" cy="258581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05023-2C7A-4067-B3C8-BFEA65AC2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04B6291-C02E-4650-AD5C-30DA47B2DF2A}"/>
              </a:ext>
            </a:extLst>
          </p:cNvPr>
          <p:cNvSpPr txBox="1">
            <a:spLocks/>
          </p:cNvSpPr>
          <p:nvPr/>
        </p:nvSpPr>
        <p:spPr>
          <a:xfrm>
            <a:off x="1254478" y="4070689"/>
            <a:ext cx="9310181" cy="131786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What new questions do you have about different kinds of bird nests?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1AFA6-E37E-4BBC-83CC-F12DDFC615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93D710-57B2-42EE-8C76-28B81C96369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26133-C8F5-46DF-AC00-30F3FBFCEB6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-173" r="-61" b="240"/>
          <a:stretch/>
        </p:blipFill>
        <p:spPr bwMode="auto">
          <a:xfrm>
            <a:off x="4066231" y="1256378"/>
            <a:ext cx="4059538" cy="2423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15167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C1FAE9-D500-6144-A3AF-ECA6F4364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7B0A8-C2C0-41D2-B143-2FA66C447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EB330-E997-4E68-A10B-90FB11761D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8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5D4B-1B0E-429A-9123-8296079D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bird nest materials.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E42AF-34AB-496A-BCE8-E247F3CB7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D87B5-C89A-471E-BD8A-FFD612A99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8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C1FAE9-D500-6144-A3AF-ECA6F4364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41E2C-5B4C-4D61-B398-9B2FD933A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D271A-9C5D-4114-90A5-76709DCFC2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78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80C06-C147-4E3A-BBA9-23C880DD8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955E4-71AB-4D6F-A277-397814C9D6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8528" y="2836855"/>
            <a:ext cx="10910656" cy="2817018"/>
          </a:xfrm>
        </p:spPr>
        <p:txBody>
          <a:bodyPr/>
          <a:lstStyle/>
          <a:p>
            <a:r>
              <a:rPr lang="en-US" b="0" dirty="0"/>
              <a:t>Are the other materials birds use to build their nests the same as this material? </a:t>
            </a:r>
          </a:p>
          <a:p>
            <a:r>
              <a:rPr lang="en-US" b="0" dirty="0"/>
              <a:t>Why or why not?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9D6F9-BB94-4E51-96FA-4590C8C61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2DB12D-F41E-405E-882E-20673A1A0418}"/>
              </a:ext>
            </a:extLst>
          </p:cNvPr>
          <p:cNvSpPr txBox="1"/>
          <p:nvPr/>
        </p:nvSpPr>
        <p:spPr>
          <a:xfrm>
            <a:off x="266330" y="1204127"/>
            <a:ext cx="11212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Discuss the characteristics of a material.</a:t>
            </a:r>
          </a:p>
        </p:txBody>
      </p:sp>
    </p:spTree>
    <p:extLst>
      <p:ext uri="{BB962C8B-B14F-4D97-AF65-F5344CB8AC3E}">
        <p14:creationId xmlns:p14="http://schemas.microsoft.com/office/powerpoint/2010/main" val="677953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461E-D76F-4140-94A2-3285C3FD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Examine Objects and Materials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FAA5F-43FB-488F-B975-3B7D027A8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BFC83-4FD2-4885-BD4C-F8F9DFF24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68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E307-EB53-444E-93DE-DEA86422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48" y="1897559"/>
            <a:ext cx="11294352" cy="1699932"/>
          </a:xfrm>
        </p:spPr>
        <p:txBody>
          <a:bodyPr/>
          <a:lstStyle/>
          <a:p>
            <a:r>
              <a:rPr lang="en-US" dirty="0"/>
              <a:t>Record your observations.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2AB7F-61F9-4E80-BCDC-8489559FFE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Lesson 3 Activity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D2C7B-04D1-48B6-B156-B6F212D16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100EB-6FE2-4EBD-8187-340F194E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314" y="1248681"/>
            <a:ext cx="4853078" cy="492890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A45EFDC-49EB-430A-8243-33CDF857E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77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8561-4972-4940-BDD3-5DC9ECCE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89" y="1975570"/>
            <a:ext cx="11294352" cy="1699932"/>
          </a:xfrm>
        </p:spPr>
        <p:txBody>
          <a:bodyPr/>
          <a:lstStyle/>
          <a:p>
            <a:r>
              <a:rPr lang="en-US" dirty="0"/>
              <a:t>Class Comparison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BC2CC-D8F4-4AEB-AB14-FD75DEE0E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Lesson 3 Activity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87EB4-3828-487A-A016-B4B4D5C68A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A4A15-E810-44A2-A32C-5C56197DA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106" y="1211049"/>
            <a:ext cx="4853078" cy="492890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E511AA-EC08-41CF-B39C-EC0FC311F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692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2ADE-47FD-462C-B2D4-5EB9D026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99" y="2137256"/>
            <a:ext cx="11389602" cy="1699932"/>
          </a:xfrm>
        </p:spPr>
        <p:txBody>
          <a:bodyPr/>
          <a:lstStyle/>
          <a:p>
            <a:r>
              <a:rPr lang="en-US" dirty="0"/>
              <a:t>Group the words and phrases into categories.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CD95E-49E6-49E7-B942-FA8DD152B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A092F-0C5D-440C-81E1-B61B1FDD17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31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CFEE-F3CC-4982-A886-573715E1D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9690F-BC77-4C39-8F3E-250501A8D3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2" y="3101975"/>
            <a:ext cx="10074275" cy="654050"/>
          </a:xfrm>
        </p:spPr>
        <p:txBody>
          <a:bodyPr/>
          <a:lstStyle/>
          <a:p>
            <a:r>
              <a:rPr lang="en-US" dirty="0"/>
              <a:t>How are Metal 1 and Metal 2 similar?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AF19F-76DB-48E0-8B93-6C85BF5C5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25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CFEE-F3CC-4982-A886-573715E1D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9690F-BC77-4C39-8F3E-250501A8D3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927" y="3067050"/>
            <a:ext cx="11293475" cy="723900"/>
          </a:xfrm>
        </p:spPr>
        <p:txBody>
          <a:bodyPr/>
          <a:lstStyle/>
          <a:p>
            <a:pPr algn="ctr"/>
            <a:r>
              <a:rPr lang="en-US" dirty="0"/>
              <a:t>How are Metal 1 and Metal 2 different?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D176-09F5-4802-9220-E790EEC53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8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CFEE-F3CC-4982-A886-573715E1D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9690F-BC77-4C39-8F3E-250501A8D3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262" y="2825750"/>
            <a:ext cx="11293475" cy="1206500"/>
          </a:xfrm>
        </p:spPr>
        <p:txBody>
          <a:bodyPr/>
          <a:lstStyle/>
          <a:p>
            <a:pPr algn="ctr"/>
            <a:r>
              <a:rPr lang="en-US" dirty="0"/>
              <a:t>Which categories contain words or phrases that are the same for Metal 1 and Metal 2?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AFAE3-B20D-4696-B1CC-D2BBBB7B8D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09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CFEE-F3CC-4982-A886-573715E1D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9690F-BC77-4C39-8F3E-250501A8D3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262" y="2825750"/>
            <a:ext cx="11293475" cy="1206500"/>
          </a:xfrm>
        </p:spPr>
        <p:txBody>
          <a:bodyPr/>
          <a:lstStyle/>
          <a:p>
            <a:pPr algn="ctr"/>
            <a:r>
              <a:rPr lang="en-US" dirty="0"/>
              <a:t>Which categories contain words or phrases that are different for Metal 1 and Metal 2?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2DA88-8E5A-4F88-A69C-73AF4C77E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2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CFEE-F3CC-4982-A886-573715E1D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9690F-BC77-4C39-8F3E-250501A8D3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9495" y="2541587"/>
            <a:ext cx="10474880" cy="1774825"/>
          </a:xfrm>
        </p:spPr>
        <p:txBody>
          <a:bodyPr/>
          <a:lstStyle/>
          <a:p>
            <a:pPr algn="ctr"/>
            <a:r>
              <a:rPr lang="en-US" dirty="0"/>
              <a:t>Why do you think Metal 1 and Metal 2 have the same color, texture, </a:t>
            </a:r>
            <a:br>
              <a:rPr lang="en-US" dirty="0"/>
            </a:br>
            <a:r>
              <a:rPr lang="en-US" dirty="0"/>
              <a:t>flexibility, and hardness?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0430C-8A52-4BE6-A3D5-9BD3B1DF1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2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258C-7369-491A-8881-BFC96EC2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 materials.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1F6D8-09EF-432F-B0F0-EE5038058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2020 Great Minds PBC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2A4CC0-2555-4595-8197-6C8E2A567295}"/>
              </a:ext>
            </a:extLst>
          </p:cNvPr>
          <p:cNvSpPr txBox="1">
            <a:spLocks/>
          </p:cNvSpPr>
          <p:nvPr/>
        </p:nvSpPr>
        <p:spPr bwMode="auto">
          <a:xfrm>
            <a:off x="2108783" y="2949032"/>
            <a:ext cx="7603709" cy="12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dirty="0"/>
              <a:t>What do you notice about these materials?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4820B-DC19-48CD-8616-4164735E7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60E70-DB8D-490A-AFCE-12821FDF6A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material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6427B-F2CF-4838-B4B3-97300C6C3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402" y="3873500"/>
            <a:ext cx="10179195" cy="2079625"/>
          </a:xfrm>
        </p:spPr>
        <p:txBody>
          <a:bodyPr/>
          <a:lstStyle/>
          <a:p>
            <a:r>
              <a:rPr lang="en-US" dirty="0"/>
              <a:t>anything that an object is made of or can be made of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7586B-05DC-4F48-A22B-7F952C94B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6209D-8177-483E-BC81-CA56BB42B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50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891FE-C9DB-4BB1-917A-BEB9CEF64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object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B8CCC-FC83-465F-A084-FDBCA6CEB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certain amount of material or materials put together in a certain way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2CEC-8FF2-456A-A35A-4C34D190F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3C693-6706-4730-AFD6-0D5AB103B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03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CD91F-9B24-4606-AC5D-F5B8C3F4A4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property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EF291-FDA4-485E-8CBD-229C75EE6A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anything about an object or material that can be observed or measured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41F06-D3CE-41C3-AD71-12ED8B85D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BF25B-1F61-4514-9C48-2903D5561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5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822D3-C4CC-492B-AE63-F551AC5BA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D23226-8206-485D-8E19-6EBA806D7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262" y="2447925"/>
            <a:ext cx="11293475" cy="1962150"/>
          </a:xfrm>
        </p:spPr>
        <p:txBody>
          <a:bodyPr/>
          <a:lstStyle/>
          <a:p>
            <a:pPr algn="ctr"/>
            <a:r>
              <a:rPr lang="en-US" dirty="0"/>
              <a:t>Based on what have learned about materials and objects, where on are our class list should we write “Properties of Materials”?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2C029-17DD-46AD-902E-FCC3B90F4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96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42469-B2CA-4080-A327-D717CE86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3572F-08F1-4EE3-BA82-93E0AB9AD2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9262" y="2748756"/>
            <a:ext cx="11293475" cy="1360487"/>
          </a:xfrm>
        </p:spPr>
        <p:txBody>
          <a:bodyPr/>
          <a:lstStyle/>
          <a:p>
            <a:pPr algn="ctr"/>
            <a:r>
              <a:rPr lang="en-US" dirty="0"/>
              <a:t>Where on our class list should we write “Properties of Objects”?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5D11-F359-4C7C-BB8A-316E16A2BD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21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5D61-C65A-4399-B7CC-A7BD3991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82" y="1595718"/>
            <a:ext cx="9607175" cy="1699932"/>
          </a:xfrm>
        </p:spPr>
        <p:txBody>
          <a:bodyPr/>
          <a:lstStyle/>
          <a:p>
            <a:r>
              <a:rPr lang="en-US" b="1" dirty="0"/>
              <a:t>Develop Anchor Chart and Update Anchor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B3E7A-CDF0-4E68-842D-67B19A9F4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9E27D-2A51-4398-A1E3-9CBDE520D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68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25093-8348-4E70-8077-DAF0E91B4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23AC6-7B10-488F-93B9-BB7D1F8AC3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0" y="2464421"/>
            <a:ext cx="9088437" cy="1941323"/>
          </a:xfrm>
        </p:spPr>
        <p:txBody>
          <a:bodyPr/>
          <a:lstStyle/>
          <a:p>
            <a:r>
              <a:rPr lang="en-US" b="0" dirty="0"/>
              <a:t>How can you apply your new understandings of objects and materials to bird nests?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86B29-46DB-45B3-907F-B453E63D6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09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C6E0-49C9-44D8-B581-FBD1E416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 Driving Question 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FE874-83B4-4CD2-ABF9-BB3B1C3D7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42A74-E9DE-4D14-A08A-75BA91D015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677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F1D6D-7C02-46B4-84E4-30EF1CDD7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BAD2C-83BF-405F-9CD7-E665105B3A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8365" y="2315156"/>
            <a:ext cx="9719386" cy="1862649"/>
          </a:xfrm>
        </p:spPr>
        <p:txBody>
          <a:bodyPr/>
          <a:lstStyle/>
          <a:p>
            <a:r>
              <a:rPr lang="en-US" b="0" dirty="0"/>
              <a:t>Why do different kinds of birds use certain materials to build their nests?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64D8C-A6D1-4D29-800F-3FE725FA0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3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C1FAE9-D500-6144-A3AF-ECA6F4364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3BEAC-4A75-4364-AA5F-974C4927A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FA59D-3C9F-47F7-96D7-D89615FAA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9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E633-749E-49FB-988B-C4D59530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Explore Bird Nest Building Materials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F054E-9A3D-4210-A309-1B0967940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AD460-3701-4542-8584-E9963E7A8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35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F9EF81-151A-4B5A-81F0-60F2B08E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F4266D-A759-47FF-9807-6D9F530DE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887" y="2558457"/>
            <a:ext cx="6013444" cy="1540496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Hummingbird Video</a:t>
            </a:r>
          </a:p>
        </p:txBody>
      </p:sp>
      <p:sp>
        <p:nvSpPr>
          <p:cNvPr id="12" name="Rounded Rectangle 9">
            <a:hlinkClick r:id="rId2"/>
            <a:extLst>
              <a:ext uri="{FF2B5EF4-FFF2-40B4-BE49-F238E27FC236}">
                <a16:creationId xmlns:a16="http://schemas.microsoft.com/office/drawing/2014/main" id="{D6890054-3BA4-46A2-87BF-BDC9326AFF20}"/>
              </a:ext>
            </a:extLst>
          </p:cNvPr>
          <p:cNvSpPr/>
          <p:nvPr/>
        </p:nvSpPr>
        <p:spPr>
          <a:xfrm>
            <a:off x="266158" y="2492853"/>
            <a:ext cx="930729" cy="826146"/>
          </a:xfrm>
          <a:prstGeom prst="roundRect">
            <a:avLst/>
          </a:prstGeom>
          <a:solidFill>
            <a:srgbClr val="00AE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riangle 11">
            <a:hlinkClick r:id="rId2"/>
            <a:extLst>
              <a:ext uri="{FF2B5EF4-FFF2-40B4-BE49-F238E27FC236}">
                <a16:creationId xmlns:a16="http://schemas.microsoft.com/office/drawing/2014/main" id="{C5DE74F9-5FE7-4798-BC66-649663380A93}"/>
              </a:ext>
            </a:extLst>
          </p:cNvPr>
          <p:cNvSpPr/>
          <p:nvPr/>
        </p:nvSpPr>
        <p:spPr>
          <a:xfrm rot="5400000">
            <a:off x="568237" y="2750805"/>
            <a:ext cx="326572" cy="31024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6717E-BB31-49B7-B7E7-66318292A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7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98871-DE1F-40A7-BBBC-2BA0D3861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B4DEC-ADE0-4A3A-AB76-FDEA2A0AC3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78" y="3070806"/>
            <a:ext cx="9088437" cy="716388"/>
          </a:xfrm>
        </p:spPr>
        <p:txBody>
          <a:bodyPr/>
          <a:lstStyle/>
          <a:p>
            <a:r>
              <a:rPr lang="en-US" b="0" dirty="0"/>
              <a:t>What did you see in the video?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A60F-6E10-44BA-AB8A-4299CF3A9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34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113E5-E963-4114-B42B-3A3DA0206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B6FF-59AF-42CB-918E-AA9ABFA29A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0" y="2755367"/>
            <a:ext cx="9088437" cy="1359433"/>
          </a:xfrm>
        </p:spPr>
        <p:txBody>
          <a:bodyPr/>
          <a:lstStyle/>
          <a:p>
            <a:r>
              <a:rPr lang="en-US" b="0" dirty="0"/>
              <a:t>What questions do you have about what you saw?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0B80D-A26D-4A66-BEE1-C87730BA4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45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2ADE-47FD-462C-B2D4-5EB9D026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Properties List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CD95E-49E6-49E7-B942-FA8DD152B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6C3D8-49BC-4D9E-84FE-3926B3CDD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875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CD269-FF39-48A5-A19F-4D62035C4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451B5-67BB-467C-9062-AAEC24D8E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2928" y="2776151"/>
            <a:ext cx="10266144" cy="1338651"/>
          </a:xfrm>
        </p:spPr>
        <p:txBody>
          <a:bodyPr/>
          <a:lstStyle/>
          <a:p>
            <a:r>
              <a:rPr lang="en-US" b="0" dirty="0"/>
              <a:t>Which words from the class list describe the hummingbird nest material?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3DE0A-E114-4AC3-A797-7D74202355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458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0E14-7B29-401C-94C3-7A29881E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Observe Samples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9884F-6BDF-4FE4-8D4E-9E2F29B3A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2850B-9F66-4B58-B5B7-F1CE54EE5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10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4CDB-B2F7-41A0-B156-35856D05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24" y="1453675"/>
            <a:ext cx="11294352" cy="1699932"/>
          </a:xfrm>
        </p:spPr>
        <p:txBody>
          <a:bodyPr/>
          <a:lstStyle/>
          <a:p>
            <a:r>
              <a:rPr lang="en-US" dirty="0"/>
              <a:t>Write or draw what you observe.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1F277-A236-4446-9BA3-AC00C1324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Lesson 4 Activity Guide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B1AF2-E851-484B-A7E7-F19FF1405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BF666F-3C18-489D-817A-625F66F9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63" y="2419443"/>
            <a:ext cx="4158096" cy="3941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E98399-3D5E-4E0E-9559-F45DE66D0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943" y="2406322"/>
            <a:ext cx="4368132" cy="396745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AE233C-FA3D-413F-99C3-0E07BCEAC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776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8819BD-F1E8-42DB-9F70-E1F3E1E40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5B79-5AAD-4D3D-8D7E-D547EBCC68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050" y="2574991"/>
            <a:ext cx="10773382" cy="1297087"/>
          </a:xfrm>
        </p:spPr>
        <p:txBody>
          <a:bodyPr/>
          <a:lstStyle/>
          <a:p>
            <a:r>
              <a:rPr lang="en-US" b="0" dirty="0"/>
              <a:t>How could you use the magnifiers, jars, and cups to observe the different samples?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46B83-0904-4A9F-8842-7064C4BFCE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460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2ADE-47FD-462C-B2D4-5EB9D026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73" y="1258366"/>
            <a:ext cx="11389602" cy="1699932"/>
          </a:xfrm>
        </p:spPr>
        <p:txBody>
          <a:bodyPr/>
          <a:lstStyle/>
          <a:p>
            <a:r>
              <a:rPr lang="en-US" b="1" dirty="0"/>
              <a:t>Debrief Observation Activity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CD95E-49E6-49E7-B942-FA8DD152B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47AFF4-C35B-41AA-8E77-904E317209AD}"/>
              </a:ext>
            </a:extLst>
          </p:cNvPr>
          <p:cNvSpPr txBox="1">
            <a:spLocks/>
          </p:cNvSpPr>
          <p:nvPr/>
        </p:nvSpPr>
        <p:spPr bwMode="auto">
          <a:xfrm>
            <a:off x="802398" y="2694444"/>
            <a:ext cx="11389602" cy="169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/>
              <a:t>Class Properties List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1E5FB-CAB2-4CCB-973E-0B4853AB0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060A3-DF45-4D79-AFA0-95AB3EE85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E2B9D-700C-4EC0-B163-714E87980F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9870" y="2713806"/>
            <a:ext cx="10099890" cy="1463342"/>
          </a:xfrm>
        </p:spPr>
        <p:txBody>
          <a:bodyPr/>
          <a:lstStyle/>
          <a:p>
            <a:r>
              <a:rPr lang="en-US" b="0" dirty="0"/>
              <a:t>What new questions do you have about the properties of objects and materials?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B564E-6685-4918-B9D8-E60B20357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7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752B-3F25-4C60-AD46-C04D42A6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652" y="2252666"/>
            <a:ext cx="11389602" cy="1699932"/>
          </a:xfrm>
        </p:spPr>
        <p:txBody>
          <a:bodyPr/>
          <a:lstStyle/>
          <a:p>
            <a:r>
              <a:rPr lang="en-US" dirty="0"/>
              <a:t>What do you know about birds?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0C020-90CF-4CC0-9A74-FEA7667B2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36D6A-8239-45D8-9332-53BBBCADA1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25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9F1FB3-807D-42F5-98EA-79319549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properties of a pencil.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7069D-85BB-48A7-BBBD-72C60D3F5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B8AE1-F723-42B3-8DC0-9A1F4BF7A6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958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C1FAE9-D500-6144-A3AF-ECA6F4364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412BE-9623-4852-926B-42899C2A7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0F29A-8911-4A6D-A6E0-5CD2036F0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914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A246C6-D2A5-4240-8C9A-668CCB68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16" y="2814608"/>
            <a:ext cx="5032801" cy="1294100"/>
          </a:xfrm>
        </p:spPr>
        <p:txBody>
          <a:bodyPr/>
          <a:lstStyle/>
          <a:p>
            <a:pPr algn="ctr"/>
            <a:r>
              <a:rPr lang="en-US" dirty="0"/>
              <a:t>What do you notice about the picture?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19561-4BEF-418E-AB84-0CCD0AC27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F3E28-98E2-42D9-879B-1F60AC580B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FEB4B3C2-424E-43C5-95B3-F9CE09D4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75" y="1358283"/>
            <a:ext cx="4912724" cy="42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2ADE-47FD-462C-B2D4-5EB9D026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9" y="772209"/>
            <a:ext cx="11389602" cy="1699932"/>
          </a:xfrm>
        </p:spPr>
        <p:txBody>
          <a:bodyPr/>
          <a:lstStyle/>
          <a:p>
            <a:r>
              <a:rPr lang="en-US" dirty="0"/>
              <a:t>Class Properties List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CD95E-49E6-49E7-B942-FA8DD152B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4944367-51CA-45CF-A5D6-5E64B4B2C70D}"/>
              </a:ext>
            </a:extLst>
          </p:cNvPr>
          <p:cNvSpPr txBox="1">
            <a:spLocks/>
          </p:cNvSpPr>
          <p:nvPr/>
        </p:nvSpPr>
        <p:spPr bwMode="auto">
          <a:xfrm>
            <a:off x="361981" y="2494045"/>
            <a:ext cx="5981638" cy="216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dirty="0"/>
              <a:t>How could you group the shapes by using some of the properties on the class list?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952305-F05E-430E-97E7-8BC3A6566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739A1EA0-1CD2-4607-9109-9F9C846F3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42" y="1145218"/>
            <a:ext cx="4833498" cy="42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520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ADD60-D17E-4953-B67E-41396557DB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classify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165D4-D7AB-4694-9089-0C9F0CCEC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 group things by the properties they </a:t>
            </a:r>
          </a:p>
          <a:p>
            <a:r>
              <a:rPr lang="en-US" dirty="0"/>
              <a:t>have in common.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BB027-3D9B-478E-B068-CDFCCAF5B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54CE9-E7C2-40C5-9B62-0E1F517FD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694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2ADE-47FD-462C-B2D4-5EB9D026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28" y="1013827"/>
            <a:ext cx="11389602" cy="1699932"/>
          </a:xfrm>
        </p:spPr>
        <p:txBody>
          <a:bodyPr/>
          <a:lstStyle/>
          <a:p>
            <a:r>
              <a:rPr lang="en-US" dirty="0"/>
              <a:t>Class Properties List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CD95E-49E6-49E7-B942-FA8DD152B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53CF7A-95FB-4460-AD0F-17ADF350D715}"/>
              </a:ext>
            </a:extLst>
          </p:cNvPr>
          <p:cNvSpPr txBox="1">
            <a:spLocks/>
          </p:cNvSpPr>
          <p:nvPr/>
        </p:nvSpPr>
        <p:spPr>
          <a:xfrm>
            <a:off x="1579416" y="2464421"/>
            <a:ext cx="9019312" cy="194132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dirty="0"/>
              <a:t>How could you classify the objects and materials you observed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dirty="0"/>
              <a:t>in the previous lesson?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47638-60FF-4D95-B900-C8E1F7281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321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F044-F309-4C0D-A17B-FCA511E5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Classify Objects and Materials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95723-3E0F-45BD-A55A-AAFA39914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16D5A-2769-4498-8630-A4FABEFB1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678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80AA-7DDE-40CA-B4DD-E057F73D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Debrief Classification Activity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892DB-14E5-4C3E-B87A-17700B322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0337-F745-4572-87CB-A91ABF106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693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445B1-AD05-442F-BEF9-7BB9D8781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80D76-2AED-4057-A2DB-06E2FBEE0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0" y="3087879"/>
            <a:ext cx="9088437" cy="716388"/>
          </a:xfrm>
        </p:spPr>
        <p:txBody>
          <a:bodyPr/>
          <a:lstStyle/>
          <a:p>
            <a:r>
              <a:rPr lang="en-US" b="0" dirty="0"/>
              <a:t>How did you classify the samples?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3A46F-214F-475E-AC7B-DFB608978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764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2ADE-47FD-462C-B2D4-5EB9D026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12" y="1631229"/>
            <a:ext cx="11389602" cy="1699932"/>
          </a:xfrm>
        </p:spPr>
        <p:txBody>
          <a:bodyPr/>
          <a:lstStyle/>
          <a:p>
            <a:r>
              <a:rPr lang="en-US" dirty="0"/>
              <a:t>Class Properties List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CD95E-49E6-49E7-B942-FA8DD152B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A10F0-45E9-4FCF-AC5A-E28538542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41C12-B37D-4D26-A216-9E7CD67F1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2547E-3E8C-4497-9F1A-FE5E653B9F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9872" y="2817715"/>
            <a:ext cx="10079182" cy="1255523"/>
          </a:xfrm>
        </p:spPr>
        <p:txBody>
          <a:bodyPr/>
          <a:lstStyle/>
          <a:p>
            <a:r>
              <a:rPr lang="en-US" b="0" dirty="0"/>
              <a:t>How might birds use these materials to build their nests?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B1AA1-9818-412A-9493-7671FC12F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724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3E703-DD3F-4A0C-AC83-2058AAD2E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7AD6D-A4EF-4147-B6F9-787DE07368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0" y="2755369"/>
            <a:ext cx="9088437" cy="1359433"/>
          </a:xfrm>
        </p:spPr>
        <p:txBody>
          <a:bodyPr/>
          <a:lstStyle/>
          <a:p>
            <a:r>
              <a:rPr lang="en-US" b="0" dirty="0"/>
              <a:t>When have you heard or used the words </a:t>
            </a:r>
            <a:r>
              <a:rPr lang="en-US" b="0" i="1" dirty="0"/>
              <a:t>solid</a:t>
            </a:r>
            <a:r>
              <a:rPr lang="en-US" b="0" dirty="0"/>
              <a:t> and </a:t>
            </a:r>
            <a:r>
              <a:rPr lang="en-US" b="0" i="1" dirty="0"/>
              <a:t>liquid</a:t>
            </a:r>
            <a:r>
              <a:rPr lang="en-US" b="0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98182-13D4-4B7F-B0A6-EAACC7E12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148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3E703-DD3F-4A0C-AC83-2058AAD2E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7AD6D-A4EF-4147-B6F9-787DE07368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1" y="2749283"/>
            <a:ext cx="9088437" cy="1359433"/>
          </a:xfrm>
        </p:spPr>
        <p:txBody>
          <a:bodyPr/>
          <a:lstStyle/>
          <a:p>
            <a:r>
              <a:rPr lang="en-US" b="0" dirty="0"/>
              <a:t>How would you describe the samples classified as solids?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CD9B-7F74-48A9-BB6F-B05C8D7C0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277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3E703-DD3F-4A0C-AC83-2058AAD2E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7AD6D-A4EF-4147-B6F9-787DE07368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1" y="2749283"/>
            <a:ext cx="9088437" cy="1359433"/>
          </a:xfrm>
        </p:spPr>
        <p:txBody>
          <a:bodyPr/>
          <a:lstStyle/>
          <a:p>
            <a:r>
              <a:rPr lang="en-US" b="0" dirty="0"/>
              <a:t>How would you describe the samples classified as liquids?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A2703-E825-467F-8B77-0F3C518463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512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38C4-22B2-444F-BF9F-562358B1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55" y="1622351"/>
            <a:ext cx="11389602" cy="1699932"/>
          </a:xfrm>
        </p:spPr>
        <p:txBody>
          <a:bodyPr/>
          <a:lstStyle/>
          <a:p>
            <a:r>
              <a:rPr lang="en-US" dirty="0"/>
              <a:t>Describe solids and liquids.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67438-18A0-4961-8F85-49D9E7A5B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BAAEB-526B-444C-8325-38A32BBA8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128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F5E3F3-89F4-4BEC-B170-7E527EAB4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83FD8-7389-44E3-81F4-8941AC15BB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181" y="2627134"/>
            <a:ext cx="11625638" cy="1359433"/>
          </a:xfrm>
        </p:spPr>
        <p:txBody>
          <a:bodyPr/>
          <a:lstStyle/>
          <a:p>
            <a:r>
              <a:rPr lang="en-US" b="0" dirty="0"/>
              <a:t>In what ways are solids and liquids different?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B326-A7BB-43E4-95A3-C1AC7AC08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022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C1FAE9-D500-6144-A3AF-ECA6F4364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FDADE-4644-4309-A75B-98B725BAC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2CDC4-2AAC-43CF-AF1F-EF4FE0DD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155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F9EF81-151A-4B5A-81F0-60F2B08E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F4266D-A759-47FF-9807-6D9F530DE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887" y="2558457"/>
            <a:ext cx="6013444" cy="1540496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Hummingbird Video</a:t>
            </a:r>
          </a:p>
        </p:txBody>
      </p:sp>
      <p:sp>
        <p:nvSpPr>
          <p:cNvPr id="12" name="Rounded Rectangle 9">
            <a:hlinkClick r:id="rId2"/>
            <a:extLst>
              <a:ext uri="{FF2B5EF4-FFF2-40B4-BE49-F238E27FC236}">
                <a16:creationId xmlns:a16="http://schemas.microsoft.com/office/drawing/2014/main" id="{D6890054-3BA4-46A2-87BF-BDC9326AFF20}"/>
              </a:ext>
            </a:extLst>
          </p:cNvPr>
          <p:cNvSpPr/>
          <p:nvPr/>
        </p:nvSpPr>
        <p:spPr>
          <a:xfrm>
            <a:off x="266158" y="2492853"/>
            <a:ext cx="930729" cy="826146"/>
          </a:xfrm>
          <a:prstGeom prst="roundRect">
            <a:avLst/>
          </a:prstGeom>
          <a:solidFill>
            <a:srgbClr val="00AE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riangle 11">
            <a:hlinkClick r:id="rId2"/>
            <a:extLst>
              <a:ext uri="{FF2B5EF4-FFF2-40B4-BE49-F238E27FC236}">
                <a16:creationId xmlns:a16="http://schemas.microsoft.com/office/drawing/2014/main" id="{C5DE74F9-5FE7-4798-BC66-649663380A93}"/>
              </a:ext>
            </a:extLst>
          </p:cNvPr>
          <p:cNvSpPr/>
          <p:nvPr/>
        </p:nvSpPr>
        <p:spPr>
          <a:xfrm rot="5400000">
            <a:off x="568237" y="2750805"/>
            <a:ext cx="326572" cy="31024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6717E-BB31-49B7-B7E7-66318292A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48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5465-0F10-402A-99E9-7EB86038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12" y="1808782"/>
            <a:ext cx="11389602" cy="1699932"/>
          </a:xfrm>
        </p:spPr>
        <p:txBody>
          <a:bodyPr/>
          <a:lstStyle/>
          <a:p>
            <a:r>
              <a:rPr lang="en-US" dirty="0"/>
              <a:t>Is the cotton ball a solid or a liquid?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8C0BE-BAF0-4CA3-8F12-20E722F1E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DF41A-3B26-4FF0-8B26-3176A5981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201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E644B-2C84-4C64-9F00-EEEF5E191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70095-8A72-496E-8FDF-57BADFC16A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0" y="2734588"/>
            <a:ext cx="9088437" cy="1421778"/>
          </a:xfrm>
        </p:spPr>
        <p:txBody>
          <a:bodyPr/>
          <a:lstStyle/>
          <a:p>
            <a:r>
              <a:rPr lang="en-US" b="0" dirty="0"/>
              <a:t>What evidence supports your thinking about the cotton ball?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2BF16-828A-40BD-B49F-5EE9AFE0B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931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E2CCA8-B096-4ECC-9493-5CFF0051A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86F0B-019A-452A-AE56-26F1FD9AC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0" y="2443639"/>
            <a:ext cx="9088437" cy="2003669"/>
          </a:xfrm>
        </p:spPr>
        <p:txBody>
          <a:bodyPr/>
          <a:lstStyle/>
          <a:p>
            <a:r>
              <a:rPr lang="en-US" b="0" dirty="0"/>
              <a:t>How might we learn more about solids and liquids to improve our descriptions of them?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7E163-7FFA-4F5D-B490-6279FD590B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1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7EBE9-6D1B-42E2-9675-746E5A5E4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D5A37-41E3-4BB7-943E-24406B31D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1" y="3070806"/>
            <a:ext cx="9088437" cy="716388"/>
          </a:xfrm>
        </p:spPr>
        <p:txBody>
          <a:bodyPr/>
          <a:lstStyle/>
          <a:p>
            <a:r>
              <a:rPr lang="en-US" b="0" dirty="0"/>
              <a:t>How might you show your ideas?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801DD-8955-4E7C-9B94-F62FF5851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699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63E0-3181-4AC1-B21F-A70DE8E6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Explore Solids and Liquids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B0DB4-39C7-40F2-BD19-4A44539FB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DC79-A739-4F55-A41D-4ED1B2D31C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302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BEA1D-17BA-4C52-8D8D-E59B3B9CF4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Lesson 6 Activity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541D8-E177-4EE4-AE1C-207DE23D0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FE8F2-8471-4821-BABD-747B8A61C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648F95-757A-48F5-A557-F8A9D0EEE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49" y="1441765"/>
            <a:ext cx="4935846" cy="4671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10278-22EB-40C1-9DA0-1D5BCA9C0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338" y="1455320"/>
            <a:ext cx="5042913" cy="47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55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9309F-978D-48C1-AA46-028F8E46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Share Observations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7DBE9-7020-49E2-9ACB-C586C44C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107DF-3CE8-4333-AEC2-ADDD9285B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136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9E1EF-2166-4B47-A1A8-7C3912E0D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2344-6D16-418F-9E66-65AF51BCD9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2223" y="2447947"/>
            <a:ext cx="10099890" cy="1962105"/>
          </a:xfrm>
        </p:spPr>
        <p:txBody>
          <a:bodyPr/>
          <a:lstStyle/>
          <a:p>
            <a:r>
              <a:rPr lang="en-US" b="0" dirty="0"/>
              <a:t>What did you notice about the shapes of the liquid samples after you poured each one into a new container?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A1FDA-B543-44CD-8B19-33E887193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428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FD727-FFA5-4646-BCA0-65879BA13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95589-78E8-4DED-B745-93F61D667C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804" y="2393400"/>
            <a:ext cx="10640217" cy="1941323"/>
          </a:xfrm>
        </p:spPr>
        <p:txBody>
          <a:bodyPr/>
          <a:lstStyle/>
          <a:p>
            <a:r>
              <a:rPr lang="en-US" b="0" dirty="0"/>
              <a:t>What did you notice about the shapes of the solid samples in their new containers?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6A162-C80A-4055-827F-94BF0F8F3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244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6D9E40-8C31-4796-8B47-DCC0182AA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ED90C9-2A89-40C5-8FE1-E0D138C0FE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0" y="2485204"/>
            <a:ext cx="9088437" cy="1920542"/>
          </a:xfrm>
        </p:spPr>
        <p:txBody>
          <a:bodyPr/>
          <a:lstStyle/>
          <a:p>
            <a:r>
              <a:rPr lang="en-US" b="0" dirty="0"/>
              <a:t>How did a liquid sample look different from a solid sample inside the same kind of container?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F7B69-820B-47B9-BBE7-5C859E9D3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13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A68C6-4C43-476B-9368-A4770348E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B6654-53E0-4A37-BD3F-486C1869B8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2790" y="2749283"/>
            <a:ext cx="10207404" cy="1359433"/>
          </a:xfrm>
        </p:spPr>
        <p:txBody>
          <a:bodyPr/>
          <a:lstStyle/>
          <a:p>
            <a:r>
              <a:rPr lang="en-US" b="0" dirty="0"/>
              <a:t>Which samples kept their own shapes?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84B24-2D57-4EB2-B4F0-113CF5DCA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077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1B246-7571-46A1-97DE-86AD5B742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C5E29-BE90-4EB9-9F95-2E8BEE21A1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0" y="2776150"/>
            <a:ext cx="9088437" cy="1338651"/>
          </a:xfrm>
        </p:spPr>
        <p:txBody>
          <a:bodyPr/>
          <a:lstStyle/>
          <a:p>
            <a:r>
              <a:rPr lang="en-US" b="0" dirty="0"/>
              <a:t>Which samples had shapes like their new containers’ shapes?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7DC74-8956-43F4-A8F5-581E626EC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317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382D-9D65-44EA-B22A-10998747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747" y="1648984"/>
            <a:ext cx="11389602" cy="1699932"/>
          </a:xfrm>
        </p:spPr>
        <p:txBody>
          <a:bodyPr/>
          <a:lstStyle/>
          <a:p>
            <a:r>
              <a:rPr lang="en-US" dirty="0"/>
              <a:t>Share paper clip observations.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9F0A3-DB51-4695-936B-4C807DC61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27971-AF36-4768-9D2A-485EA07A4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440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647C-A030-4987-80DE-971EB57C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36" y="1364898"/>
            <a:ext cx="11389602" cy="1699932"/>
          </a:xfrm>
        </p:spPr>
        <p:txBody>
          <a:bodyPr/>
          <a:lstStyle/>
          <a:p>
            <a:r>
              <a:rPr lang="en-US" dirty="0"/>
              <a:t>Revisit descriptions of solids and liquids.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57A1A-4998-47AF-864F-34371C554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E212B31-E7FF-430A-B0A9-2806AE5DF7EB}"/>
              </a:ext>
            </a:extLst>
          </p:cNvPr>
          <p:cNvSpPr txBox="1">
            <a:spLocks/>
          </p:cNvSpPr>
          <p:nvPr/>
        </p:nvSpPr>
        <p:spPr>
          <a:xfrm>
            <a:off x="1551781" y="3132722"/>
            <a:ext cx="9088437" cy="133865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/>
              <a:t>Think back on the hummingbird.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D9A4C-044A-4B52-A767-17851DA4BE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1706-BAAB-4CD5-9B61-F9BF8FEA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02" y="1630008"/>
            <a:ext cx="11294352" cy="1699932"/>
          </a:xfrm>
        </p:spPr>
        <p:txBody>
          <a:bodyPr/>
          <a:lstStyle/>
          <a:p>
            <a:r>
              <a:rPr lang="en-US" b="1" dirty="0"/>
              <a:t>Develop Initial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A23E4-F1B7-49C5-9B5A-696612CDE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Lesson 1 Activity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BE414-CC92-4DAE-9BCE-F8453EE4A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BB52E-ABD1-4320-ADE5-FDA2F3DD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194" y="1241293"/>
            <a:ext cx="4604483" cy="504986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9CB99-2462-4F7A-B094-5208F5A9B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114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6A4C06-0631-4C31-8AC8-422C6704F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B0535-6DCE-475B-BEAF-19B700A6BC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0" y="2734588"/>
            <a:ext cx="9088437" cy="1400996"/>
          </a:xfrm>
        </p:spPr>
        <p:txBody>
          <a:bodyPr/>
          <a:lstStyle/>
          <a:p>
            <a:r>
              <a:rPr lang="en-US" b="0" dirty="0"/>
              <a:t>How has your understanding of solids and liquids changed?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50304-D894-462F-A2DB-0EB4883AC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1337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647C-A030-4987-80DE-971EB57C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82" y="1427042"/>
            <a:ext cx="11389602" cy="1699932"/>
          </a:xfrm>
        </p:spPr>
        <p:txBody>
          <a:bodyPr/>
          <a:lstStyle/>
          <a:p>
            <a:r>
              <a:rPr lang="en-US" dirty="0"/>
              <a:t>Class Properties List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57A1A-4998-47AF-864F-34371C554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E212B31-E7FF-430A-B0A9-2806AE5DF7EB}"/>
              </a:ext>
            </a:extLst>
          </p:cNvPr>
          <p:cNvSpPr txBox="1">
            <a:spLocks/>
          </p:cNvSpPr>
          <p:nvPr/>
        </p:nvSpPr>
        <p:spPr>
          <a:xfrm>
            <a:off x="1298229" y="2805943"/>
            <a:ext cx="9707227" cy="133865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Do we have enough evidence to say that liquid samples also have weight?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94D78-2A67-42A7-AD0B-CE98C05C28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97B0B-C6A0-4473-ABA6-997FEAE5D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9FD9B-C86A-4A5B-AAB2-18E212A78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7554" y="2734588"/>
            <a:ext cx="11718524" cy="1400996"/>
          </a:xfrm>
        </p:spPr>
        <p:txBody>
          <a:bodyPr/>
          <a:lstStyle/>
          <a:p>
            <a:r>
              <a:rPr lang="en-US" b="0" dirty="0"/>
              <a:t>In what ways are solids and liquids different?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55621-30AB-4EC8-BD4A-E6B3DAEDF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505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C1FAE9-D500-6144-A3AF-ECA6F4364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3FB96-64CB-402C-9D2A-1B15555C6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1FCB6-C956-4A1E-9DF8-51055ED28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778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8BC5-24CC-47CC-88B9-ABE3F816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98" y="1729068"/>
            <a:ext cx="11389602" cy="1699932"/>
          </a:xfrm>
        </p:spPr>
        <p:txBody>
          <a:bodyPr/>
          <a:lstStyle/>
          <a:p>
            <a:r>
              <a:rPr lang="en-US" dirty="0"/>
              <a:t>Observe the sand.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311A3-E4B1-4B66-AD0E-30FCFEB11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3AB-4AF6-44D1-AB49-F30B0FC86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185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D4D5D8-BBF2-48C5-B120-E848BC870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E0C1A-C168-4B74-A655-05334EDC52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1781" y="3070806"/>
            <a:ext cx="9088437" cy="716388"/>
          </a:xfrm>
        </p:spPr>
        <p:txBody>
          <a:bodyPr/>
          <a:lstStyle/>
          <a:p>
            <a:r>
              <a:rPr lang="en-US" b="0" dirty="0"/>
              <a:t>What do you notice about the sand?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4587-E672-4CE0-8177-9D455C583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591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84C21E-D1C6-4F24-8478-84010799D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E12BE-50AA-4938-ABCB-585831031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9708" y="2697329"/>
            <a:ext cx="10640217" cy="1463342"/>
          </a:xfrm>
        </p:spPr>
        <p:txBody>
          <a:bodyPr/>
          <a:lstStyle/>
          <a:p>
            <a:r>
              <a:rPr lang="en-US" b="0" dirty="0"/>
              <a:t>How else could we observe sand to determine whether it is a solid or a liquid?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04694-D5A4-44CF-B732-676E03566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347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8BC5-24CC-47CC-88B9-ABE3F816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Observe Sand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8F254-AC5B-4F50-B19D-D4D08D2A2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Lesson 7 Activity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311A3-E4B1-4B66-AD0E-30FCFEB11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FBE56-D9BB-48DA-A710-96811AED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72" y="2378891"/>
            <a:ext cx="8809771" cy="402901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79949A-DBC2-47A9-9B89-C8260954EF3F}"/>
              </a:ext>
            </a:extLst>
          </p:cNvPr>
          <p:cNvCxnSpPr/>
          <p:nvPr/>
        </p:nvCxnSpPr>
        <p:spPr>
          <a:xfrm>
            <a:off x="768927" y="3678382"/>
            <a:ext cx="1911928" cy="54032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F03B7-A12A-47C5-B30B-A9CF6AFC6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477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74081-F9C1-411E-A762-A9AA8D0C6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1BD20E-952B-4D0C-A3B6-EAB9ABF868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2254" y="2796934"/>
            <a:ext cx="9975199" cy="1277138"/>
          </a:xfrm>
        </p:spPr>
        <p:txBody>
          <a:bodyPr/>
          <a:lstStyle/>
          <a:p>
            <a:r>
              <a:rPr lang="en-US" b="0" dirty="0"/>
              <a:t>What did you observe about the sand’s properties when you shook the jar?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C9E27-F9F1-44CE-86C2-FE24DB439D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943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F8F254-AC5B-4F50-B19D-D4D08D2A2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Lesson 7 Activity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311A3-E4B1-4B66-AD0E-30FCFEB11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2020 Great Minds PBC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FBE56-D9BB-48DA-A710-96811AED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27" y="1763040"/>
            <a:ext cx="8809771" cy="402901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79949A-DBC2-47A9-9B89-C8260954EF3F}"/>
              </a:ext>
            </a:extLst>
          </p:cNvPr>
          <p:cNvCxnSpPr>
            <a:cxnSpLocks/>
          </p:cNvCxnSpPr>
          <p:nvPr/>
        </p:nvCxnSpPr>
        <p:spPr>
          <a:xfrm flipH="1">
            <a:off x="9597875" y="3451134"/>
            <a:ext cx="1579418" cy="65282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F3F7-ED87-4776-ADB3-1E707D5FB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2C85BE-5A76-46F3-9D3E-9E1D9233CCF1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331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39cbc6-7412-4929-8b6d-574a88a0733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276A2102B394CBB26F58D6587E5CF" ma:contentTypeVersion="12" ma:contentTypeDescription="Create a new document." ma:contentTypeScope="" ma:versionID="a7cfb70073685b0709a2b52ce402790a">
  <xsd:schema xmlns:xsd="http://www.w3.org/2001/XMLSchema" xmlns:xs="http://www.w3.org/2001/XMLSchema" xmlns:p="http://schemas.microsoft.com/office/2006/metadata/properties" xmlns:ns2="e3999025-3ba0-433b-a223-b0c47d87d65c" xmlns:ns3="2039cbc6-7412-4929-8b6d-574a88a0733f" targetNamespace="http://schemas.microsoft.com/office/2006/metadata/properties" ma:root="true" ma:fieldsID="b0dbe241514f8a4c95cbab615e789609" ns2:_="" ns3:_="">
    <xsd:import namespace="e3999025-3ba0-433b-a223-b0c47d87d65c"/>
    <xsd:import namespace="2039cbc6-7412-4929-8b6d-574a88a07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99025-3ba0-433b-a223-b0c47d87d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9cbc6-7412-4929-8b6d-574a88a073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471680-D608-4E7E-B301-BCA55DDE53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495A8C-76EB-473B-AB07-D870371EF50B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2039cbc6-7412-4929-8b6d-574a88a0733f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e3999025-3ba0-433b-a223-b0c47d87d65c"/>
  </ds:schemaRefs>
</ds:datastoreItem>
</file>

<file path=customXml/itemProps3.xml><?xml version="1.0" encoding="utf-8"?>
<ds:datastoreItem xmlns:ds="http://schemas.openxmlformats.org/officeDocument/2006/customXml" ds:itemID="{7031A10F-AC70-44ED-A549-5280F08A3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999025-3ba0-433b-a223-b0c47d87d65c"/>
    <ds:schemaRef ds:uri="2039cbc6-7412-4929-8b6d-574a88a073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26171</TotalTime>
  <Words>1940</Words>
  <Application>Microsoft Office PowerPoint</Application>
  <PresentationFormat>Widescreen</PresentationFormat>
  <Paragraphs>404</Paragraphs>
  <Slides>107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107</vt:i4>
      </vt:variant>
    </vt:vector>
  </HeadingPairs>
  <TitlesOfParts>
    <vt:vector size="116" baseType="lpstr">
      <vt:lpstr>Arial</vt:lpstr>
      <vt:lpstr>Arial Black</vt:lpstr>
      <vt:lpstr>Calibri</vt:lpstr>
      <vt:lpstr>Calibri Light</vt:lpstr>
      <vt:lpstr>Georgia</vt:lpstr>
      <vt:lpstr>Roboto Slab Regular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Observe materials.  </vt:lpstr>
      <vt:lpstr>Explore Bird Nest Building Materials</vt:lpstr>
      <vt:lpstr>What do you know about birds?</vt:lpstr>
      <vt:lpstr>PowerPoint Presentation</vt:lpstr>
      <vt:lpstr>PowerPoint Presentation</vt:lpstr>
      <vt:lpstr>Develop Initial Models</vt:lpstr>
      <vt:lpstr>Compare Bird Nests</vt:lpstr>
      <vt:lpstr>PowerPoint Presentation</vt:lpstr>
      <vt:lpstr>PowerPoint Presentation</vt:lpstr>
      <vt:lpstr>PowerPoint Presentation</vt:lpstr>
      <vt:lpstr>PowerPoint Presentation</vt:lpstr>
      <vt:lpstr>What ideas do you have about the materials baya weavers use to build these hanging nests? </vt:lpstr>
      <vt:lpstr>What questions do you have about the baya weaver nests?</vt:lpstr>
      <vt:lpstr>PowerPoint Presentation</vt:lpstr>
      <vt:lpstr>Look for local birds and bird nests in your neighborhood, and draw a picture of what you see. You should not touch or disturb nests or materials you find in and around nests.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 Anchor Model</vt:lpstr>
      <vt:lpstr>PowerPoint Presentation</vt:lpstr>
      <vt:lpstr>PowerPoint Presentation</vt:lpstr>
      <vt:lpstr>Discuss bird nest materials.</vt:lpstr>
      <vt:lpstr>PowerPoint Presentation</vt:lpstr>
      <vt:lpstr>Examine Objects and Materials</vt:lpstr>
      <vt:lpstr>Record your observations.</vt:lpstr>
      <vt:lpstr>Class Comparison Chart</vt:lpstr>
      <vt:lpstr>Group the words and phrases into categories.</vt:lpstr>
      <vt:lpstr>How are Metal 1 and Metal 2 similar?</vt:lpstr>
      <vt:lpstr>How are Metal 1 and Metal 2 different?</vt:lpstr>
      <vt:lpstr>Which categories contain words or phrases that are the same for Metal 1 and Metal 2?</vt:lpstr>
      <vt:lpstr>Which categories contain words or phrases that are different for Metal 1 and Metal 2?</vt:lpstr>
      <vt:lpstr>Why do you think Metal 1 and Metal 2 have the same color, texture,  flexibility, and hardness?</vt:lpstr>
      <vt:lpstr>PowerPoint Presentation</vt:lpstr>
      <vt:lpstr>PowerPoint Presentation</vt:lpstr>
      <vt:lpstr>PowerPoint Presentation</vt:lpstr>
      <vt:lpstr>Based on what have learned about materials and objects, where on are our class list should we write “Properties of Materials”?</vt:lpstr>
      <vt:lpstr>Where on our class list should we write “Properties of Objects”?</vt:lpstr>
      <vt:lpstr>Develop Anchor Chart and Update Anchor Model</vt:lpstr>
      <vt:lpstr>PowerPoint Presentation</vt:lpstr>
      <vt:lpstr>Develop Driving Question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Properties List</vt:lpstr>
      <vt:lpstr>PowerPoint Presentation</vt:lpstr>
      <vt:lpstr>Observe Samples</vt:lpstr>
      <vt:lpstr>Write or draw what you observe.</vt:lpstr>
      <vt:lpstr>PowerPoint Presentation</vt:lpstr>
      <vt:lpstr>Debrief Observation Activity</vt:lpstr>
      <vt:lpstr>PowerPoint Presentation</vt:lpstr>
      <vt:lpstr>Describe properties of a pencil.</vt:lpstr>
      <vt:lpstr>PowerPoint Presentation</vt:lpstr>
      <vt:lpstr>What do you notice about the picture?</vt:lpstr>
      <vt:lpstr>Class Properties List</vt:lpstr>
      <vt:lpstr>PowerPoint Presentation</vt:lpstr>
      <vt:lpstr>Class Properties List</vt:lpstr>
      <vt:lpstr>Classify Objects and Materials</vt:lpstr>
      <vt:lpstr>Debrief Classification Activity</vt:lpstr>
      <vt:lpstr>PowerPoint Presentation</vt:lpstr>
      <vt:lpstr>Class Properties List</vt:lpstr>
      <vt:lpstr>PowerPoint Presentation</vt:lpstr>
      <vt:lpstr>PowerPoint Presentation</vt:lpstr>
      <vt:lpstr>PowerPoint Presentation</vt:lpstr>
      <vt:lpstr>Describe solids and liquids.</vt:lpstr>
      <vt:lpstr>PowerPoint Presentation</vt:lpstr>
      <vt:lpstr>PowerPoint Presentation</vt:lpstr>
      <vt:lpstr>PowerPoint Presentation</vt:lpstr>
      <vt:lpstr>Is the cotton ball a solid or a liquid?</vt:lpstr>
      <vt:lpstr>PowerPoint Presentation</vt:lpstr>
      <vt:lpstr>PowerPoint Presentation</vt:lpstr>
      <vt:lpstr>Explore Solids and Liquids</vt:lpstr>
      <vt:lpstr>PowerPoint Presentation</vt:lpstr>
      <vt:lpstr>Share Observations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Share paper clip observations.</vt:lpstr>
      <vt:lpstr>Revisit descriptions of solids and liquids.   </vt:lpstr>
      <vt:lpstr>PowerPoint Presentation</vt:lpstr>
      <vt:lpstr>Class Properties List</vt:lpstr>
      <vt:lpstr>PowerPoint Presentation</vt:lpstr>
      <vt:lpstr>PowerPoint Presentation</vt:lpstr>
      <vt:lpstr>Observe the sand.</vt:lpstr>
      <vt:lpstr>PowerPoint Presentation</vt:lpstr>
      <vt:lpstr>PowerPoint Presentation</vt:lpstr>
      <vt:lpstr>Observe Sand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 Anchor Chart</vt:lpstr>
      <vt:lpstr>PowerPoint Presentation</vt:lpstr>
      <vt:lpstr>Driving Question Board</vt:lpstr>
      <vt:lpstr>Look for examples of solids and liquids in your home or community.   Record examples you find in a notebook, or share them with someone at home.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Abbood</dc:creator>
  <cp:lastModifiedBy>Marsha Kaplan</cp:lastModifiedBy>
  <cp:revision>231</cp:revision>
  <dcterms:created xsi:type="dcterms:W3CDTF">2019-05-23T11:01:24Z</dcterms:created>
  <dcterms:modified xsi:type="dcterms:W3CDTF">2020-12-08T22:26:01Z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0x010100C54276A2102B394CBB26F58D6587E5CF</vt:lpwstr>
  </property>
  <property fmtid="{D5CDD505-2E9C-101B-9397-08002B2CF9AE}" pid="3" name="Order">
    <vt:r8>1350100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SharedWithUsers">
    <vt:lpwstr/>
  </property>
</Properties>
</file>