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3"/>
  </p:notesMasterIdLst>
  <p:handoutMasterIdLst>
    <p:handoutMasterId r:id="rId24"/>
  </p:handoutMasterIdLst>
  <p:sldIdLst>
    <p:sldId id="313" r:id="rId5"/>
    <p:sldId id="314" r:id="rId6"/>
    <p:sldId id="266" r:id="rId7"/>
    <p:sldId id="265" r:id="rId8"/>
    <p:sldId id="294" r:id="rId9"/>
    <p:sldId id="310" r:id="rId10"/>
    <p:sldId id="291" r:id="rId11"/>
    <p:sldId id="295" r:id="rId12"/>
    <p:sldId id="311" r:id="rId13"/>
    <p:sldId id="292" r:id="rId14"/>
    <p:sldId id="296" r:id="rId15"/>
    <p:sldId id="312" r:id="rId16"/>
    <p:sldId id="308" r:id="rId17"/>
    <p:sldId id="309" r:id="rId18"/>
    <p:sldId id="297" r:id="rId19"/>
    <p:sldId id="304" r:id="rId20"/>
    <p:sldId id="305" r:id="rId21"/>
    <p:sldId id="315" r:id="rId22"/>
  </p:sldIdLst>
  <p:sldSz cx="12192000" cy="6858000"/>
  <p:notesSz cx="6858000" cy="194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Roicki" initials="JR" lastIdx="1" clrIdx="0">
    <p:extLst>
      <p:ext uri="{19B8F6BF-5375-455C-9EA6-DF929625EA0E}">
        <p15:presenceInfo xmlns:p15="http://schemas.microsoft.com/office/powerpoint/2012/main" userId="Joe Roicki" providerId="None"/>
      </p:ext>
    </p:extLst>
  </p:cmAuthor>
  <p:cmAuthor id="2" name="Sandy Branstetter" initials="SB" lastIdx="4" clrIdx="1">
    <p:extLst>
      <p:ext uri="{19B8F6BF-5375-455C-9EA6-DF929625EA0E}">
        <p15:presenceInfo xmlns:p15="http://schemas.microsoft.com/office/powerpoint/2012/main" userId="S::sandy.branstetter@greatminds.org::45501e7c-3329-43d8-bf40-86940550a4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7EBB52"/>
    <a:srgbClr val="7CC7F1"/>
    <a:srgbClr val="B49CC7"/>
    <a:srgbClr val="835AA2"/>
    <a:srgbClr val="0AAF4F"/>
    <a:srgbClr val="002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4BD37-B7B8-AD19-9CDA-BB0910808983}" v="29" dt="2020-10-13T17:02:36.442"/>
    <p1510:client id="{28416C40-9A97-8112-F0F9-2B9FB80492FD}" v="39" dt="2020-11-06T01:02:01.688"/>
    <p1510:client id="{7A9ED5C8-009F-81BB-625F-F35D87BD3069}" v="60" dt="2020-11-12T00:14:39.796"/>
    <p1510:client id="{FA3B5047-717F-3152-A7DF-1628AC2604BA}" v="120" dt="2020-10-12T20:47:02.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5714"/>
  </p:normalViewPr>
  <p:slideViewPr>
    <p:cSldViewPr snapToGrid="0">
      <p:cViewPr varScale="1">
        <p:scale>
          <a:sx n="82" d="100"/>
          <a:sy n="82" d="100"/>
        </p:scale>
        <p:origin x="1032" y="1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3ECB1A-6118-5842-9377-95916001DE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CC9FC94A-567F-DC4F-9FEE-BEBE5F1937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6B15E2-099C-004E-BBF6-26A3BF52220C}" type="datetimeFigureOut">
              <a:rPr lang="en-US" smtClean="0">
                <a:latin typeface="Arial" panose="020B0604020202020204" pitchFamily="34" charset="0"/>
              </a:rPr>
              <a:t>12/11/20</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3E2E6709-4A7F-8845-B3A9-A31C989540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94F301F4-917F-3540-BE74-D5C3B45E14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32B7B-74C6-A949-AEBC-2A74AC5945C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48052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2207172-E722-964F-B695-8E322EC578ED}" type="datetimeFigureOut">
              <a:rPr lang="en-US" smtClean="0"/>
              <a:pPr/>
              <a:t>12/11/20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CB8F77B-D28F-7841-BB1E-3FD869743A16}" type="slidenum">
              <a:rPr lang="en-US" smtClean="0"/>
              <a:pPr/>
              <a:t>‹#›</a:t>
            </a:fld>
            <a:endParaRPr lang="en-US"/>
          </a:p>
        </p:txBody>
      </p:sp>
    </p:spTree>
    <p:extLst>
      <p:ext uri="{BB962C8B-B14F-4D97-AF65-F5344CB8AC3E}">
        <p14:creationId xmlns:p14="http://schemas.microsoft.com/office/powerpoint/2010/main" val="335509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2</a:t>
            </a:fld>
            <a:endParaRPr lang="en-US"/>
          </a:p>
        </p:txBody>
      </p:sp>
    </p:spTree>
    <p:extLst>
      <p:ext uri="{BB962C8B-B14F-4D97-AF65-F5344CB8AC3E}">
        <p14:creationId xmlns:p14="http://schemas.microsoft.com/office/powerpoint/2010/main" val="322384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comes from Lesson 9 Problem Set Problem 3(e).</a:t>
            </a:r>
          </a:p>
          <a:p>
            <a:endParaRPr lang="en-US" dirty="0">
              <a:latin typeface="Arial"/>
              <a:cs typeface="Arial"/>
            </a:endParaRPr>
          </a:p>
          <a:p>
            <a:r>
              <a:rPr lang="en-US" u="sng">
                <a:latin typeface="Arial"/>
                <a:cs typeface="Arial"/>
              </a:rPr>
              <a:t>MATH CHAT</a:t>
            </a:r>
            <a:endParaRPr lang="en-US" u="sng">
              <a:cs typeface="Arial"/>
            </a:endParaRPr>
          </a:p>
          <a:p>
            <a:pPr rtl="0" fontAlgn="base"/>
            <a:r>
              <a:rPr lang="en-US" sz="1200" b="0" i="0" u="sng" kern="1200" dirty="0">
                <a:solidFill>
                  <a:schemeClr val="tx1"/>
                </a:solidFill>
                <a:effectLst/>
                <a:latin typeface="Arial"/>
                <a:cs typeface="Arial"/>
              </a:rPr>
              <a:t>​</a:t>
            </a:r>
          </a:p>
          <a:p>
            <a:pPr fontAlgn="base"/>
            <a:r>
              <a:rPr lang="en-US" dirty="0">
                <a:latin typeface="Arial"/>
                <a:cs typeface="Arial"/>
              </a:rPr>
              <a:t>In Problem 3(e), you and your partner probably wrote different numbers that rounded to 800,000. Explain why your numbers were different. </a:t>
            </a:r>
          </a:p>
          <a:p>
            <a:pPr marL="171450" indent="-171450" fontAlgn="base">
              <a:buFont typeface="Arial" panose="020B0604020202020204" pitchFamily="34" charset="0"/>
              <a:buChar char="•"/>
            </a:pPr>
            <a:r>
              <a:rPr lang="en-US" dirty="0">
                <a:latin typeface="Arial"/>
                <a:cs typeface="Arial"/>
              </a:rPr>
              <a:t>Our numbers were different because there are lots of numbers that would round to 800,000. </a:t>
            </a:r>
          </a:p>
          <a:p>
            <a:endParaRPr lang="en-US" dirty="0">
              <a:latin typeface="Arial"/>
              <a:cs typeface="Arial"/>
            </a:endParaRPr>
          </a:p>
          <a:p>
            <a:r>
              <a:rPr lang="en-US" dirty="0">
                <a:latin typeface="Arial"/>
                <a:cs typeface="Arial"/>
              </a:rPr>
              <a:t>What is the smallest possible number that could round to 800,000 when rounded to the nearest hundred thousand? Explain your reasoning.</a:t>
            </a:r>
          </a:p>
          <a:p>
            <a:pPr marL="171450" indent="-171450">
              <a:buFont typeface="Arial" panose="020B0604020202020204" pitchFamily="34" charset="0"/>
              <a:buChar char="•"/>
            </a:pPr>
            <a:r>
              <a:rPr lang="en-US" dirty="0">
                <a:latin typeface="Arial"/>
                <a:cs typeface="Arial"/>
              </a:rPr>
              <a:t>750,000; 749,999, which is 1 less than 750,000, would round down to 700,000</a:t>
            </a:r>
          </a:p>
          <a:p>
            <a:endParaRPr lang="en-US" dirty="0">
              <a:latin typeface="Arial"/>
              <a:cs typeface="Arial"/>
            </a:endParaRPr>
          </a:p>
          <a:p>
            <a:r>
              <a:rPr lang="en-US" dirty="0">
                <a:latin typeface="Arial"/>
                <a:cs typeface="Arial"/>
              </a:rPr>
              <a:t>What is the largest possible number that could round to 800,000 when rounded to the nearest hundred thousand? Explain your reasoning.</a:t>
            </a:r>
          </a:p>
          <a:p>
            <a:pPr marL="171450" indent="-171450">
              <a:buFont typeface="Arial" panose="020B0604020202020204" pitchFamily="34" charset="0"/>
              <a:buChar char="•"/>
            </a:pPr>
            <a:r>
              <a:rPr lang="en-US" dirty="0">
                <a:latin typeface="Arial"/>
                <a:cs typeface="Arial"/>
              </a:rPr>
              <a:t>849,999; 850,000, which is 1 more than 849,999, would round up to 900,000</a:t>
            </a:r>
            <a:endParaRPr lang="en-US" dirty="0">
              <a:cs typeface="Arial"/>
            </a:endParaRPr>
          </a:p>
          <a:p>
            <a:pPr rtl="0" fontAlgn="base"/>
            <a:r>
              <a:rPr lang="en-US" sz="1200" b="0" i="0" kern="1200" dirty="0">
                <a:solidFill>
                  <a:schemeClr val="tx1"/>
                </a:solidFill>
                <a:effectLst/>
                <a:latin typeface="Arial"/>
                <a:cs typeface="Arial"/>
              </a:rPr>
              <a:t>​</a:t>
            </a:r>
          </a:p>
          <a:p>
            <a:pPr rtl="0" fontAlgn="base"/>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endParaRPr lang="en-US" dirty="0"/>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16</a:t>
            </a:fld>
            <a:endParaRPr lang="en-US"/>
          </a:p>
        </p:txBody>
      </p:sp>
    </p:spTree>
    <p:extLst>
      <p:ext uri="{BB962C8B-B14F-4D97-AF65-F5344CB8AC3E}">
        <p14:creationId xmlns:p14="http://schemas.microsoft.com/office/powerpoint/2010/main" val="312158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comes from Lesson 10 Problem Set Problem 3.</a:t>
            </a:r>
            <a:endParaRPr lang="en-US" dirty="0"/>
          </a:p>
          <a:p>
            <a:endParaRPr lang="en-US" sz="1200" b="0" i="0" kern="1200" dirty="0">
              <a:solidFill>
                <a:schemeClr val="tx1"/>
              </a:solidFill>
              <a:effectLst/>
              <a:latin typeface="Arial" panose="020B0604020202020204" pitchFamily="34" charset="0"/>
              <a:cs typeface="Arial"/>
            </a:endParaRPr>
          </a:p>
          <a:p>
            <a:r>
              <a:rPr lang="en-US" u="sng"/>
              <a:t>MATH CHAT</a:t>
            </a:r>
            <a:endParaRPr lang="en-US"/>
          </a:p>
          <a:p>
            <a:endParaRPr lang="en-US" dirty="0">
              <a:latin typeface="Arial"/>
              <a:cs typeface="Arial"/>
            </a:endParaRPr>
          </a:p>
          <a:p>
            <a:r>
              <a:rPr lang="en-US">
                <a:latin typeface="Arial"/>
                <a:cs typeface="Arial"/>
              </a:rPr>
              <a:t>In Problem 3, why didn't rounding to the nearest hundred work? </a:t>
            </a:r>
            <a:endParaRPr lang="en-US"/>
          </a:p>
          <a:p>
            <a:pPr marL="171450" indent="-171450">
              <a:buFont typeface="Arial" panose="020B0604020202020204" pitchFamily="34" charset="0"/>
              <a:buChar char="•"/>
            </a:pPr>
            <a:r>
              <a:rPr lang="en-US" dirty="0">
                <a:latin typeface="Arial"/>
                <a:cs typeface="Arial"/>
              </a:rPr>
              <a:t>It didn’t work because there wouldn’t be enough water bottles for everyone if we rounded to the nearest hundred.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Would rounding to the nearest thousand have worked better?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cs typeface="Arial"/>
              </a:rPr>
              <a:t>Rounding to the nearest thousand also would not have worked because there still wouldn’t be enough water bottles for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What does this show you about rounding?</a:t>
            </a:r>
          </a:p>
          <a:p>
            <a:pPr marL="171450" indent="-171450">
              <a:buFont typeface="Arial" panose="020B0604020202020204" pitchFamily="34" charset="0"/>
              <a:buChar char="•"/>
            </a:pPr>
            <a:r>
              <a:rPr lang="en-US" dirty="0">
                <a:latin typeface="Arial"/>
                <a:cs typeface="Arial"/>
              </a:rPr>
              <a:t>We need to consider the situation and what makes sense in that situation when deciding how to round in real-world scenarios. Sometimes we might not follow the “rules” of rounding in real life because it wouldn’t make sense in that situation.</a:t>
            </a:r>
          </a:p>
          <a:p>
            <a:pPr rtl="0" fontAlgn="base"/>
            <a:r>
              <a:rPr lang="en-US" sz="1200" b="0" i="0" kern="1200" dirty="0">
                <a:solidFill>
                  <a:schemeClr val="tx1"/>
                </a:solidFill>
                <a:effectLst/>
                <a:latin typeface="Arial"/>
                <a:cs typeface="Arial"/>
              </a:rPr>
              <a:t>​</a:t>
            </a:r>
          </a:p>
          <a:p>
            <a:pPr rtl="0" fontAlgn="base"/>
            <a:r>
              <a:rPr lang="en-US" sz="1200" b="0" i="0" kern="1200" dirty="0">
                <a:solidFill>
                  <a:schemeClr val="tx1"/>
                </a:solidFill>
                <a:effectLst/>
                <a:latin typeface="Arial"/>
                <a:cs typeface="Arial"/>
              </a:rPr>
              <a:t>​</a:t>
            </a:r>
          </a:p>
          <a:p>
            <a:endParaRPr lang="en-US" dirty="0"/>
          </a:p>
          <a:p>
            <a:endParaRPr lang="en-US" dirty="0"/>
          </a:p>
        </p:txBody>
      </p:sp>
      <p:sp>
        <p:nvSpPr>
          <p:cNvPr id="4" name="Slide Number Placeholder 3"/>
          <p:cNvSpPr>
            <a:spLocks noGrp="1"/>
          </p:cNvSpPr>
          <p:nvPr>
            <p:ph type="sldNum" sz="quarter" idx="5"/>
          </p:nvPr>
        </p:nvSpPr>
        <p:spPr/>
        <p:txBody>
          <a:bodyPr/>
          <a:lstStyle/>
          <a:p>
            <a:fld id="{ACB8F77B-D28F-7841-BB1E-3FD869743A16}" type="slidenum">
              <a:rPr lang="en-US" smtClean="0"/>
              <a:pPr/>
              <a:t>17</a:t>
            </a:fld>
            <a:endParaRPr lang="en-US"/>
          </a:p>
        </p:txBody>
      </p:sp>
    </p:spTree>
    <p:extLst>
      <p:ext uri="{BB962C8B-B14F-4D97-AF65-F5344CB8AC3E}">
        <p14:creationId xmlns:p14="http://schemas.microsoft.com/office/powerpoint/2010/main" val="390378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7</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6 minutes</a:t>
            </a:r>
            <a:endParaRPr lang="en-US" sz="1200" b="0" i="0" kern="1200" dirty="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Guided Practice</a:t>
            </a:r>
            <a:endParaRPr lang="en-US" sz="1200" b="0" i="0" kern="1200" dirty="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a:cs typeface="Arial"/>
              </a:rPr>
              <a:t>​</a:t>
            </a:r>
          </a:p>
          <a:p>
            <a:r>
              <a:rPr lang="en-US" dirty="0">
                <a:latin typeface="Arial"/>
                <a:cs typeface="Arial"/>
              </a:rPr>
              <a:t>Note:  This Application Problem builds on the concept of </a:t>
            </a:r>
            <a:r>
              <a:rPr lang="en-US" b="0" i="0" u="none" strike="noStrike" kern="1200" dirty="0">
                <a:effectLst/>
                <a:latin typeface="Arial"/>
                <a:cs typeface="Arial"/>
              </a:rPr>
              <a:t>the </a:t>
            </a:r>
            <a:r>
              <a:rPr lang="en-US" dirty="0">
                <a:latin typeface="Arial"/>
                <a:cs typeface="Arial"/>
              </a:rPr>
              <a:t>previous </a:t>
            </a:r>
            <a:r>
              <a:rPr lang="en-US" b="0" i="0" u="none" strike="noStrike" kern="1200" dirty="0">
                <a:effectLst/>
                <a:latin typeface="Arial"/>
                <a:cs typeface="Arial"/>
              </a:rPr>
              <a:t>lesson </a:t>
            </a:r>
            <a:r>
              <a:rPr lang="en-US" dirty="0">
                <a:latin typeface="Arial"/>
                <a:cs typeface="Arial"/>
              </a:rPr>
              <a:t>requiring students to find 1 thousand, 10 thousand, or 100 thousand more or less than a given number.</a:t>
            </a:r>
          </a:p>
          <a:p>
            <a:pPr rtl="0" fontAlgn="base"/>
            <a:r>
              <a:rPr lang="en-US" sz="1200" b="0" i="0" kern="1200" dirty="0">
                <a:solidFill>
                  <a:schemeClr val="tx1"/>
                </a:solidFill>
                <a:effectLst/>
                <a:latin typeface="Arial"/>
                <a:cs typeface="Arial"/>
              </a:rPr>
              <a:t>​</a:t>
            </a:r>
          </a:p>
          <a:p>
            <a:endParaRPr lang="en-US"/>
          </a:p>
        </p:txBody>
      </p:sp>
      <p:sp>
        <p:nvSpPr>
          <p:cNvPr id="4" name="Slide Number Placeholder 3"/>
          <p:cNvSpPr>
            <a:spLocks noGrp="1"/>
          </p:cNvSpPr>
          <p:nvPr>
            <p:ph type="sldNum" sz="quarter" idx="5"/>
          </p:nvPr>
        </p:nvSpPr>
        <p:spPr/>
        <p:txBody>
          <a:bodyPr/>
          <a:lstStyle/>
          <a:p>
            <a:fld id="{ACB8F77B-D28F-7841-BB1E-3FD869743A16}" type="slidenum">
              <a:rPr lang="en-US" smtClean="0"/>
              <a:pPr/>
              <a:t>4</a:t>
            </a:fld>
            <a:endParaRPr lang="en-US"/>
          </a:p>
        </p:txBody>
      </p:sp>
    </p:spTree>
    <p:extLst>
      <p:ext uri="{BB962C8B-B14F-4D97-AF65-F5344CB8AC3E}">
        <p14:creationId xmlns:p14="http://schemas.microsoft.com/office/powerpoint/2010/main" val="179422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Arial"/>
                <a:cs typeface="Arial"/>
              </a:rPr>
              <a:t>Lesson </a:t>
            </a:r>
            <a:r>
              <a:rPr lang="en-US" dirty="0">
                <a:latin typeface="Arial"/>
                <a:cs typeface="Arial"/>
              </a:rPr>
              <a:t>7</a:t>
            </a:r>
            <a:endParaRPr lang="en-US">
              <a:cs typeface="Arial"/>
            </a:endParaRPr>
          </a:p>
          <a:p>
            <a:endParaRPr lang="en-US" dirty="0">
              <a:latin typeface="Arial"/>
              <a:cs typeface="Arial"/>
            </a:endParaRPr>
          </a:p>
          <a:p>
            <a:r>
              <a:rPr lang="en-US" dirty="0">
                <a:latin typeface="Arial"/>
                <a:cs typeface="Arial"/>
              </a:rPr>
              <a:t>Student Debrief: Connection</a:t>
            </a:r>
            <a:endParaRPr lang="en-US" dirty="0">
              <a:cs typeface="Arial"/>
            </a:endParaRPr>
          </a:p>
          <a:p>
            <a:pPr fontAlgn="base"/>
            <a:r>
              <a:rPr lang="en-US" sz="1200" b="0" i="0" kern="1200" dirty="0">
                <a:solidFill>
                  <a:schemeClr val="tx1"/>
                </a:solidFill>
                <a:effectLst/>
                <a:latin typeface="Arial"/>
                <a:cs typeface="Arial"/>
              </a:rPr>
              <a:t>​</a:t>
            </a:r>
            <a:endParaRPr lang="en-US" dirty="0">
              <a:latin typeface="Arial"/>
              <a:cs typeface="Arial"/>
            </a:endParaRPr>
          </a:p>
          <a:p>
            <a:r>
              <a:rPr lang="en-US" dirty="0">
                <a:latin typeface="Arial"/>
                <a:cs typeface="Arial"/>
              </a:rPr>
              <a:t>Look at Problem 1(a) and 1(c) in the Problem Set. Compare how you rounded 6,700 and 16,401. Explain how your rounding to the nearest thousand differed even though both numbers have a 6 in the thousands place.</a:t>
            </a:r>
            <a:endParaRPr lang="en-US" dirty="0"/>
          </a:p>
          <a:p>
            <a:pPr rtl="0" fontAlgn="base"/>
            <a:endParaRPr lang="en-US" sz="1200" b="0" i="0" kern="1200">
              <a:solidFill>
                <a:schemeClr val="tx1"/>
              </a:solidFill>
              <a:effectLst/>
              <a:latin typeface="Arial"/>
              <a:cs typeface="Arial"/>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5</a:t>
            </a:fld>
            <a:endParaRPr lang="en-US"/>
          </a:p>
        </p:txBody>
      </p:sp>
    </p:spTree>
    <p:extLst>
      <p:ext uri="{BB962C8B-B14F-4D97-AF65-F5344CB8AC3E}">
        <p14:creationId xmlns:p14="http://schemas.microsoft.com/office/powerpoint/2010/main" val="241475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8</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6 minutes</a:t>
            </a:r>
            <a:endParaRPr lang="en-US" sz="1200" b="0" i="0" kern="120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Guided Practice</a:t>
            </a:r>
            <a:endParaRPr lang="en-US" sz="1200" b="0" i="0" kern="120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a:cs typeface="Arial"/>
              </a:rPr>
              <a:t>​</a:t>
            </a:r>
          </a:p>
          <a:p>
            <a:r>
              <a:rPr lang="en-US" dirty="0">
                <a:latin typeface="Arial"/>
                <a:cs typeface="Arial"/>
              </a:rPr>
              <a:t>Note:  This Application Problem builds on </a:t>
            </a:r>
            <a:r>
              <a:rPr lang="en-US" b="0" i="0" u="none" strike="noStrike" kern="1200" dirty="0">
                <a:effectLst/>
                <a:latin typeface="Arial"/>
                <a:cs typeface="Arial"/>
              </a:rPr>
              <a:t>the </a:t>
            </a:r>
            <a:r>
              <a:rPr lang="en-US" dirty="0">
                <a:latin typeface="Arial"/>
                <a:cs typeface="Arial"/>
              </a:rPr>
              <a:t>content of previous lessons. Students are required to round and then to add base thousand units.</a:t>
            </a:r>
          </a:p>
          <a:p>
            <a:pPr rtl="0" fontAlgn="base"/>
            <a:r>
              <a:rPr lang="en-US" sz="1200" b="0" i="0" kern="1200" dirty="0">
                <a:solidFill>
                  <a:schemeClr val="tx1"/>
                </a:solidFill>
                <a:effectLst/>
                <a:latin typeface="Arial"/>
                <a:cs typeface="Arial"/>
              </a:rPr>
              <a:t>​</a:t>
            </a:r>
          </a:p>
          <a:p>
            <a:endParaRPr lang="en-US"/>
          </a:p>
        </p:txBody>
      </p:sp>
      <p:sp>
        <p:nvSpPr>
          <p:cNvPr id="4" name="Slide Number Placeholder 3"/>
          <p:cNvSpPr>
            <a:spLocks noGrp="1"/>
          </p:cNvSpPr>
          <p:nvPr>
            <p:ph type="sldNum" sz="quarter" idx="5"/>
          </p:nvPr>
        </p:nvSpPr>
        <p:spPr/>
        <p:txBody>
          <a:bodyPr/>
          <a:lstStyle/>
          <a:p>
            <a:fld id="{ACB8F77B-D28F-7841-BB1E-3FD869743A16}" type="slidenum">
              <a:rPr lang="en-US" smtClean="0"/>
              <a:pPr/>
              <a:t>7</a:t>
            </a:fld>
            <a:endParaRPr lang="en-US"/>
          </a:p>
        </p:txBody>
      </p:sp>
    </p:spTree>
    <p:extLst>
      <p:ext uri="{BB962C8B-B14F-4D97-AF65-F5344CB8AC3E}">
        <p14:creationId xmlns:p14="http://schemas.microsoft.com/office/powerpoint/2010/main" val="217662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8</a:t>
            </a:r>
            <a:endParaRPr lang="en-US" sz="1200" b="0" i="0" kern="1200" dirty="0">
              <a:solidFill>
                <a:schemeClr val="tx1"/>
              </a:solidFill>
              <a:effectLst/>
              <a:latin typeface="Arial"/>
              <a:cs typeface="Arial"/>
            </a:endParaRPr>
          </a:p>
          <a:p>
            <a:pPr rtl="0" fontAlgn="base"/>
            <a:endParaRPr lang="en-US" sz="1200" b="0" i="0" kern="1200">
              <a:solidFill>
                <a:schemeClr val="tx1"/>
              </a:solidFill>
              <a:effectLst/>
              <a:latin typeface="Arial"/>
              <a:cs typeface="Arial"/>
            </a:endParaRPr>
          </a:p>
          <a:p>
            <a:pPr fontAlgn="base"/>
            <a:r>
              <a:rPr lang="en-US" dirty="0">
                <a:latin typeface="Arial"/>
                <a:cs typeface="Arial"/>
              </a:rPr>
              <a:t>Student Debrief: Connection</a:t>
            </a:r>
            <a:r>
              <a:rPr lang="en-US" sz="1200" b="0" i="0" kern="1200" dirty="0">
                <a:solidFill>
                  <a:schemeClr val="tx1"/>
                </a:solidFill>
                <a:effectLst/>
                <a:latin typeface="Arial"/>
                <a:cs typeface="Arial"/>
              </a:rPr>
              <a:t>​</a:t>
            </a:r>
          </a:p>
          <a:p>
            <a:endParaRPr lang="en-US" sz="1200" b="0" i="0" kern="1200" dirty="0">
              <a:solidFill>
                <a:schemeClr val="tx1"/>
              </a:solidFill>
              <a:effectLst/>
              <a:cs typeface="Arial" panose="020B0604020202020204" pitchFamily="34" charset="0"/>
            </a:endParaRPr>
          </a:p>
          <a:p>
            <a:r>
              <a:rPr lang="en-US" dirty="0">
                <a:latin typeface="Arial"/>
                <a:cs typeface="Arial"/>
              </a:rPr>
              <a:t>Students may provide the answers such as:</a:t>
            </a:r>
            <a:endParaRPr lang="en-US" dirty="0">
              <a:cs typeface="Arial" panose="020B0604020202020204" pitchFamily="34" charset="0"/>
            </a:endParaRPr>
          </a:p>
          <a:p>
            <a:r>
              <a:rPr lang="en-US" dirty="0">
                <a:latin typeface="Arial"/>
                <a:cs typeface="Arial"/>
              </a:rPr>
              <a:t>a. 370,000</a:t>
            </a:r>
          </a:p>
          <a:p>
            <a:r>
              <a:rPr lang="en-US" dirty="0">
                <a:latin typeface="Arial"/>
                <a:cs typeface="Arial"/>
              </a:rPr>
              <a:t>b.  400,000</a:t>
            </a:r>
            <a:endParaRPr lang="en-US" dirty="0">
              <a:cs typeface="Arial" panose="020B0604020202020204" pitchFamily="34" charset="0"/>
            </a:endParaRPr>
          </a:p>
          <a:p>
            <a:pPr marL="285750" indent="-285750">
              <a:buFont typeface="Arial"/>
              <a:buChar char="•"/>
            </a:pPr>
            <a:r>
              <a:rPr lang="en-US" dirty="0">
                <a:latin typeface="Arial"/>
                <a:cs typeface="Arial"/>
              </a:rPr>
              <a:t>Encourage students to discuss that the answer for letter a is also rounded to the nearest ten thousands and the answer for letter b is also rounded to the nearest thousands.  </a:t>
            </a:r>
            <a:endParaRPr lang="en-US" dirty="0">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8</a:t>
            </a:fld>
            <a:endParaRPr lang="en-US"/>
          </a:p>
        </p:txBody>
      </p:sp>
    </p:spTree>
    <p:extLst>
      <p:ext uri="{BB962C8B-B14F-4D97-AF65-F5344CB8AC3E}">
        <p14:creationId xmlns:p14="http://schemas.microsoft.com/office/powerpoint/2010/main" val="355820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9</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8 minutes</a:t>
            </a:r>
            <a:endParaRPr lang="en-US" sz="1200" b="0" i="0" kern="1200" dirty="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Guided Practice</a:t>
            </a:r>
            <a:endParaRPr lang="en-US" sz="1200" b="0" i="0" kern="1200" dirty="0">
              <a:solidFill>
                <a:schemeClr val="tx1"/>
              </a:solidFill>
              <a:effectLst/>
              <a:latin typeface="Arial" panose="020B0604020202020204" pitchFamily="34" charset="0"/>
              <a:cs typeface="Arial"/>
            </a:endParaRPr>
          </a:p>
          <a:p>
            <a:pPr rtl="0" fontAlgn="base"/>
            <a:r>
              <a:rPr lang="en-US" sz="1200" b="0" i="0" kern="1200" dirty="0">
                <a:solidFill>
                  <a:schemeClr val="tx1"/>
                </a:solidFill>
                <a:effectLst/>
                <a:latin typeface="Arial"/>
                <a:cs typeface="Arial"/>
              </a:rPr>
              <a:t>​</a:t>
            </a:r>
          </a:p>
          <a:p>
            <a:r>
              <a:rPr lang="en-US" dirty="0">
                <a:latin typeface="Arial"/>
                <a:cs typeface="Arial"/>
              </a:rPr>
              <a:t>Note:  The Application Problem builds on the concept learned in </a:t>
            </a:r>
            <a:r>
              <a:rPr lang="en-US" b="0" i="0" u="none" strike="noStrike" kern="1200" dirty="0">
                <a:effectLst/>
                <a:latin typeface="Arial"/>
                <a:cs typeface="Arial"/>
              </a:rPr>
              <a:t>the </a:t>
            </a:r>
            <a:r>
              <a:rPr lang="en-US" dirty="0">
                <a:latin typeface="Arial"/>
                <a:cs typeface="Arial"/>
              </a:rPr>
              <a:t>previous </a:t>
            </a:r>
            <a:r>
              <a:rPr lang="en-US" b="0" i="0" u="none" strike="noStrike" kern="1200" dirty="0">
                <a:effectLst/>
                <a:latin typeface="Arial"/>
                <a:cs typeface="Arial"/>
              </a:rPr>
              <a:t>lesson</a:t>
            </a:r>
            <a:r>
              <a:rPr lang="en-US" dirty="0">
                <a:latin typeface="Arial"/>
                <a:cs typeface="Arial"/>
              </a:rPr>
              <a:t>.  Students are required to round and then to subtract using base thousand units. Students have not practiced an algorithm for subtracting with five digits. Due to the rounded numbers, you may show subtraction using unit form as an alternative method (34 thousand – 28 thousand, instead of 34,000 – 28,000).</a:t>
            </a:r>
          </a:p>
          <a:p>
            <a:pPr rtl="0" fontAlgn="base"/>
            <a:r>
              <a:rPr lang="en-US" sz="1200" b="0" i="0" kern="1200" dirty="0">
                <a:solidFill>
                  <a:schemeClr val="tx1"/>
                </a:solidFill>
                <a:effectLst/>
                <a:latin typeface="Arial"/>
                <a:cs typeface="Arial"/>
              </a:rPr>
              <a:t>​</a:t>
            </a:r>
          </a:p>
          <a:p>
            <a:endParaRPr lang="en-US"/>
          </a:p>
        </p:txBody>
      </p:sp>
      <p:sp>
        <p:nvSpPr>
          <p:cNvPr id="4" name="Slide Number Placeholder 3"/>
          <p:cNvSpPr>
            <a:spLocks noGrp="1"/>
          </p:cNvSpPr>
          <p:nvPr>
            <p:ph type="sldNum" sz="quarter" idx="5"/>
          </p:nvPr>
        </p:nvSpPr>
        <p:spPr/>
        <p:txBody>
          <a:bodyPr/>
          <a:lstStyle/>
          <a:p>
            <a:fld id="{ACB8F77B-D28F-7841-BB1E-3FD869743A16}" type="slidenum">
              <a:rPr lang="en-US" smtClean="0"/>
              <a:pPr/>
              <a:t>10</a:t>
            </a:fld>
            <a:endParaRPr lang="en-US"/>
          </a:p>
        </p:txBody>
      </p:sp>
    </p:spTree>
    <p:extLst>
      <p:ext uri="{BB962C8B-B14F-4D97-AF65-F5344CB8AC3E}">
        <p14:creationId xmlns:p14="http://schemas.microsoft.com/office/powerpoint/2010/main" val="65503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9</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r>
              <a:rPr lang="en-US" dirty="0">
                <a:latin typeface="Arial"/>
                <a:cs typeface="Arial"/>
              </a:rPr>
              <a:t>Student Debrief: Error Analysis</a:t>
            </a:r>
            <a:endParaRPr lang="en-US" sz="1200" b="0" i="0" kern="1200" dirty="0">
              <a:solidFill>
                <a:schemeClr val="tx1"/>
              </a:solidFill>
              <a:effectLst/>
              <a:latin typeface="Arial"/>
              <a:cs typeface="Arial"/>
            </a:endParaRPr>
          </a:p>
          <a:p>
            <a:endParaRPr lang="en-US" sz="1200" b="0" i="0" kern="1200" dirty="0">
              <a:solidFill>
                <a:schemeClr val="tx1"/>
              </a:solidFill>
              <a:effectLst/>
              <a:cs typeface="Arial" panose="020B0604020202020204" pitchFamily="34" charset="0"/>
            </a:endParaRPr>
          </a:p>
          <a:p>
            <a:r>
              <a:rPr lang="en-US" dirty="0">
                <a:latin typeface="Arial"/>
                <a:cs typeface="Arial"/>
              </a:rPr>
              <a:t>Students may say that the number was rounded incorrectly.  </a:t>
            </a:r>
            <a:endParaRPr lang="en-US" dirty="0">
              <a:cs typeface="Arial" panose="020B0604020202020204" pitchFamily="34" charset="0"/>
            </a:endParaRPr>
          </a:p>
          <a:p>
            <a:pPr marL="285750" indent="-285750">
              <a:buFont typeface="Arial"/>
              <a:buChar char="•"/>
            </a:pPr>
            <a:r>
              <a:rPr lang="en-US" dirty="0">
                <a:latin typeface="Arial"/>
                <a:cs typeface="Arial"/>
              </a:rPr>
              <a:t>Encourage them to elaborate as to why or how they know that.</a:t>
            </a:r>
            <a:endParaRPr lang="en-US" dirty="0">
              <a:cs typeface="Arial" panose="020B0604020202020204" pitchFamily="34" charset="0"/>
            </a:endParaRPr>
          </a:p>
          <a:p>
            <a:endParaRPr lang="en-US" dirty="0">
              <a:cs typeface="Arial" panose="020B0604020202020204" pitchFamily="34" charset="0"/>
            </a:endParaRPr>
          </a:p>
          <a:p>
            <a:r>
              <a:rPr lang="en-US" dirty="0">
                <a:latin typeface="Arial"/>
                <a:cs typeface="Arial"/>
              </a:rPr>
              <a:t>What unit should the newspaper have rounded to, and why?</a:t>
            </a:r>
            <a:endParaRPr lang="en-US" dirty="0">
              <a:cs typeface="Arial" panose="020B0604020202020204" pitchFamily="34" charset="0"/>
            </a:endParaRPr>
          </a:p>
          <a:p>
            <a:pPr marL="285750" indent="-285750">
              <a:buFont typeface="Arial"/>
              <a:buChar char="•"/>
            </a:pPr>
            <a:r>
              <a:rPr lang="en-US" dirty="0">
                <a:latin typeface="Arial"/>
                <a:cs typeface="Arial"/>
              </a:rPr>
              <a:t>Hundred thousands place – it is an estimate of how many people attended.</a:t>
            </a:r>
            <a:endParaRPr lang="en-US" dirty="0">
              <a:cs typeface="Arial" panose="020B0604020202020204" pitchFamily="34" charset="0"/>
            </a:endParaRPr>
          </a:p>
          <a:p>
            <a:pPr marL="285750" indent="-285750">
              <a:buFont typeface="Arial"/>
              <a:buChar char="•"/>
            </a:pPr>
            <a:r>
              <a:rPr lang="en-US" dirty="0">
                <a:latin typeface="Arial"/>
                <a:cs typeface="Arial"/>
              </a:rPr>
              <a:t>Thousands place – it is a more accurate estimate of how many people attended.</a:t>
            </a:r>
            <a:endParaRPr lang="en-US" dirty="0">
              <a:cs typeface="Arial" panose="020B0604020202020204" pitchFamily="34" charset="0"/>
            </a:endParaRPr>
          </a:p>
          <a:p>
            <a:pPr marL="285750" indent="-285750">
              <a:buFont typeface="Arial"/>
              <a:buChar char="•"/>
            </a:pPr>
            <a:r>
              <a:rPr lang="en-US" dirty="0">
                <a:latin typeface="Arial"/>
                <a:cs typeface="Arial"/>
              </a:rPr>
              <a:t>Whichever unit the students choose encourage them to elaborate why they chose that particular unit.</a:t>
            </a:r>
            <a:endParaRPr lang="en-US" dirty="0">
              <a:cs typeface="Arial" panose="020B0604020202020204" pitchFamily="34" charset="0"/>
            </a:endParaRPr>
          </a:p>
          <a:p>
            <a:pPr fontAlgn="base"/>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11</a:t>
            </a:fld>
            <a:endParaRPr lang="en-US"/>
          </a:p>
        </p:txBody>
      </p:sp>
    </p:spTree>
    <p:extLst>
      <p:ext uri="{BB962C8B-B14F-4D97-AF65-F5344CB8AC3E}">
        <p14:creationId xmlns:p14="http://schemas.microsoft.com/office/powerpoint/2010/main" val="336183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10</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pPr fontAlgn="base"/>
            <a:r>
              <a:rPr lang="en-US" dirty="0">
                <a:latin typeface="Arial"/>
                <a:cs typeface="Arial"/>
              </a:rPr>
              <a:t>6 minutes</a:t>
            </a:r>
            <a:endParaRPr lang="en-US" sz="1200" b="0" i="0" kern="1200">
              <a:solidFill>
                <a:schemeClr val="tx1"/>
              </a:solidFill>
              <a:effectLst/>
              <a:latin typeface="Arial" panose="020B0604020202020204" pitchFamily="34" charset="0"/>
              <a:cs typeface="Arial"/>
            </a:endParaRPr>
          </a:p>
          <a:p>
            <a:endParaRPr lang="en-US">
              <a:latin typeface="Arial"/>
              <a:cs typeface="Arial"/>
            </a:endParaRPr>
          </a:p>
          <a:p>
            <a:pPr fontAlgn="base"/>
            <a:r>
              <a:rPr lang="en-US" sz="1200" b="0" i="0" kern="1200" dirty="0">
                <a:solidFill>
                  <a:schemeClr val="tx1"/>
                </a:solidFill>
                <a:effectLst/>
                <a:latin typeface="Arial"/>
                <a:cs typeface="Arial"/>
              </a:rPr>
              <a:t>​</a:t>
            </a:r>
            <a:r>
              <a:rPr lang="en-US" dirty="0">
                <a:latin typeface="Arial"/>
                <a:cs typeface="Arial"/>
              </a:rPr>
              <a:t>Independent Practice</a:t>
            </a:r>
            <a:endParaRPr lang="en-US" sz="1200" b="0" i="0" kern="1200" dirty="0">
              <a:solidFill>
                <a:schemeClr val="tx1"/>
              </a:solidFill>
              <a:effectLst/>
              <a:latin typeface="Arial" panose="020B0604020202020204" pitchFamily="34" charset="0"/>
              <a:cs typeface="Arial"/>
            </a:endParaRPr>
          </a:p>
          <a:p>
            <a:endParaRPr lang="en-US">
              <a:latin typeface="Arial"/>
              <a:cs typeface="Arial"/>
            </a:endParaRPr>
          </a:p>
          <a:p>
            <a:pPr fontAlgn="base"/>
            <a:r>
              <a:rPr lang="en-US" sz="1200" b="0" i="0" kern="1200" dirty="0">
                <a:solidFill>
                  <a:schemeClr val="tx1"/>
                </a:solidFill>
                <a:effectLst/>
                <a:latin typeface="Arial"/>
                <a:cs typeface="Arial"/>
              </a:rPr>
              <a:t>​</a:t>
            </a:r>
            <a:r>
              <a:rPr lang="en-US" dirty="0">
                <a:latin typeface="Arial"/>
                <a:cs typeface="Arial"/>
              </a:rPr>
              <a:t>Note:  This Application Problem builds on the concept of </a:t>
            </a:r>
            <a:r>
              <a:rPr lang="en-US" b="0" i="0" u="none" strike="noStrike" kern="1200" dirty="0">
                <a:effectLst/>
                <a:latin typeface="Arial"/>
                <a:cs typeface="Arial"/>
              </a:rPr>
              <a:t>the </a:t>
            </a:r>
            <a:r>
              <a:rPr lang="en-US" dirty="0">
                <a:latin typeface="Arial"/>
                <a:cs typeface="Arial"/>
              </a:rPr>
              <a:t>previous </a:t>
            </a:r>
            <a:r>
              <a:rPr lang="en-US" b="0" i="0" u="none" strike="noStrike" kern="1200" dirty="0">
                <a:effectLst/>
                <a:latin typeface="Arial"/>
                <a:cs typeface="Arial"/>
              </a:rPr>
              <a:t>lesson </a:t>
            </a:r>
            <a:r>
              <a:rPr lang="en-US" dirty="0">
                <a:latin typeface="Arial"/>
                <a:cs typeface="Arial"/>
              </a:rPr>
              <a:t>(rounding multi-digit numbers to any place value) and creates a bridge to this lesson’s concept (rounding using real world applications).</a:t>
            </a:r>
            <a:endParaRPr lang="en-US" b="0" i="0" kern="1200" dirty="0">
              <a:effectLst/>
              <a:latin typeface="Arial"/>
              <a:cs typeface="Arial"/>
            </a:endParaRPr>
          </a:p>
          <a:p>
            <a:pPr rtl="0" fontAlgn="base"/>
            <a:r>
              <a:rPr lang="en-US" sz="1200" b="0" i="0" kern="1200" dirty="0">
                <a:solidFill>
                  <a:schemeClr val="tx1"/>
                </a:solidFill>
                <a:effectLst/>
                <a:latin typeface="Arial"/>
                <a:cs typeface="Arial"/>
              </a:rPr>
              <a:t>​</a:t>
            </a:r>
          </a:p>
          <a:p>
            <a:endParaRPr lang="en-US"/>
          </a:p>
        </p:txBody>
      </p:sp>
      <p:sp>
        <p:nvSpPr>
          <p:cNvPr id="4" name="Slide Number Placeholder 3"/>
          <p:cNvSpPr>
            <a:spLocks noGrp="1"/>
          </p:cNvSpPr>
          <p:nvPr>
            <p:ph type="sldNum" sz="quarter" idx="5"/>
          </p:nvPr>
        </p:nvSpPr>
        <p:spPr/>
        <p:txBody>
          <a:bodyPr/>
          <a:lstStyle/>
          <a:p>
            <a:fld id="{ACB8F77B-D28F-7841-BB1E-3FD869743A16}" type="slidenum">
              <a:rPr lang="en-US" smtClean="0"/>
              <a:pPr/>
              <a:t>13</a:t>
            </a:fld>
            <a:endParaRPr lang="en-US"/>
          </a:p>
        </p:txBody>
      </p:sp>
    </p:spTree>
    <p:extLst>
      <p:ext uri="{BB962C8B-B14F-4D97-AF65-F5344CB8AC3E}">
        <p14:creationId xmlns:p14="http://schemas.microsoft.com/office/powerpoint/2010/main" val="163584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Arial"/>
                <a:cs typeface="Arial"/>
              </a:rPr>
              <a:t>Lesson </a:t>
            </a:r>
            <a:r>
              <a:rPr lang="en-US" dirty="0">
                <a:latin typeface="Arial"/>
                <a:cs typeface="Arial"/>
              </a:rPr>
              <a:t>10</a:t>
            </a:r>
            <a:endParaRPr lang="en-US" sz="1200" b="0" i="0" kern="1200" dirty="0">
              <a:solidFill>
                <a:schemeClr val="tx1"/>
              </a:solidFill>
              <a:effectLst/>
              <a:latin typeface="Arial"/>
              <a:cs typeface="Arial"/>
            </a:endParaRPr>
          </a:p>
          <a:p>
            <a:pPr rtl="0" fontAlgn="base"/>
            <a:r>
              <a:rPr lang="en-US" sz="1200" b="0" i="0" kern="1200" dirty="0">
                <a:solidFill>
                  <a:schemeClr val="tx1"/>
                </a:solidFill>
                <a:effectLst/>
                <a:latin typeface="Arial"/>
                <a:cs typeface="Arial"/>
              </a:rPr>
              <a:t>​</a:t>
            </a:r>
          </a:p>
          <a:p>
            <a:r>
              <a:rPr lang="en-US" dirty="0">
                <a:latin typeface="Arial"/>
                <a:cs typeface="Arial"/>
              </a:rPr>
              <a:t>Student Debrief: Impact</a:t>
            </a:r>
            <a:endParaRPr lang="en-US" dirty="0"/>
          </a:p>
          <a:p>
            <a:endParaRPr lang="en-US" sz="1200" b="0" i="0" kern="1200" dirty="0">
              <a:solidFill>
                <a:schemeClr val="tx1"/>
              </a:solidFill>
              <a:effectLst/>
              <a:cs typeface="Arial" panose="020B0604020202020204" pitchFamily="34" charset="0"/>
            </a:endParaRPr>
          </a:p>
          <a:p>
            <a:r>
              <a:rPr lang="en-US" dirty="0">
                <a:latin typeface="Arial"/>
                <a:cs typeface="Arial"/>
              </a:rPr>
              <a:t>When estimating, how do you choose to which unit you will round?</a:t>
            </a:r>
            <a:endParaRPr lang="en-US" dirty="0">
              <a:cs typeface="Arial" panose="020B0604020202020204" pitchFamily="34" charset="0"/>
            </a:endParaRPr>
          </a:p>
          <a:p>
            <a:pPr marL="285750" indent="-285750">
              <a:buFont typeface="Arial"/>
              <a:buChar char="•"/>
            </a:pPr>
            <a:r>
              <a:rPr lang="en-US" dirty="0">
                <a:latin typeface="Arial"/>
                <a:cs typeface="Arial"/>
              </a:rPr>
              <a:t>Encourage various students to share their methods with the class.</a:t>
            </a:r>
          </a:p>
          <a:p>
            <a:r>
              <a:rPr lang="en-US" dirty="0">
                <a:latin typeface="Arial"/>
                <a:cs typeface="Arial"/>
              </a:rPr>
              <a:t>Would it have been more difficult to solve Problem 5 if you rounded both numbers to the hundreds?</a:t>
            </a:r>
            <a:endParaRPr lang="en-US" dirty="0">
              <a:cs typeface="Arial" panose="020B0604020202020204" pitchFamily="34" charset="0"/>
            </a:endParaRPr>
          </a:p>
          <a:p>
            <a:r>
              <a:rPr lang="en-US" dirty="0">
                <a:latin typeface="Arial"/>
                <a:cs typeface="Arial"/>
              </a:rPr>
              <a:t>Why or why not?</a:t>
            </a:r>
            <a:endParaRPr lang="en-US" dirty="0">
              <a:cs typeface="Arial" panose="020B0604020202020204" pitchFamily="34" charset="0"/>
            </a:endParaRPr>
          </a:p>
          <a:p>
            <a:pPr marL="285750" indent="-285750">
              <a:buFont typeface="Arial"/>
              <a:buChar char="•"/>
            </a:pPr>
            <a:r>
              <a:rPr lang="en-US" dirty="0">
                <a:latin typeface="Arial"/>
                <a:cs typeface="Arial"/>
              </a:rPr>
              <a:t>Students may say that either way you can only make 8 trips. </a:t>
            </a:r>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pPr fontAlgn="base"/>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ACB8F77B-D28F-7841-BB1E-3FD869743A16}" type="slidenum">
              <a:rPr lang="en-US" smtClean="0"/>
              <a:pPr/>
              <a:t>14</a:t>
            </a:fld>
            <a:endParaRPr lang="en-US"/>
          </a:p>
        </p:txBody>
      </p:sp>
    </p:spTree>
    <p:extLst>
      <p:ext uri="{BB962C8B-B14F-4D97-AF65-F5344CB8AC3E}">
        <p14:creationId xmlns:p14="http://schemas.microsoft.com/office/powerpoint/2010/main" val="3175860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at Minds in Sync">
    <p:bg>
      <p:bgPr>
        <a:solidFill>
          <a:srgbClr val="7EBB52"/>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EBF96A6-F74B-D14E-960D-73292B9D0E14}"/>
              </a:ext>
            </a:extLst>
          </p:cNvPr>
          <p:cNvPicPr>
            <a:picLocks noChangeAspect="1"/>
          </p:cNvPicPr>
          <p:nvPr userDrawn="1"/>
        </p:nvPicPr>
        <p:blipFill>
          <a:blip r:embed="rId2"/>
          <a:stretch>
            <a:fillRect/>
          </a:stretch>
        </p:blipFill>
        <p:spPr>
          <a:xfrm>
            <a:off x="4070350" y="1371157"/>
            <a:ext cx="4051300" cy="3924300"/>
          </a:xfrm>
          <a:prstGeom prst="rect">
            <a:avLst/>
          </a:prstGeom>
        </p:spPr>
      </p:pic>
    </p:spTree>
    <p:extLst>
      <p:ext uri="{BB962C8B-B14F-4D97-AF65-F5344CB8AC3E}">
        <p14:creationId xmlns:p14="http://schemas.microsoft.com/office/powerpoint/2010/main" val="30274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004497"/>
            <a:ext cx="5690737" cy="5487599"/>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195810"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9" name="Google Shape;10;p2">
            <a:extLst>
              <a:ext uri="{FF2B5EF4-FFF2-40B4-BE49-F238E27FC236}">
                <a16:creationId xmlns:a16="http://schemas.microsoft.com/office/drawing/2014/main" id="{823025FB-3594-FE4D-A7CD-7A3E6A07B2D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1" name="TextBox 10">
            <a:extLst>
              <a:ext uri="{FF2B5EF4-FFF2-40B4-BE49-F238E27FC236}">
                <a16:creationId xmlns:a16="http://schemas.microsoft.com/office/drawing/2014/main" id="{6A3231D9-27D4-0241-8A76-464F48F5B470}"/>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402994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ecklis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0" y="1297858"/>
            <a:ext cx="5690737" cy="519423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3" name="Picture Placeholder 3">
            <a:extLst>
              <a:ext uri="{FF2B5EF4-FFF2-40B4-BE49-F238E27FC236}">
                <a16:creationId xmlns:a16="http://schemas.microsoft.com/office/drawing/2014/main" id="{0F9D9AC7-A96E-184D-B9A2-F1E477E86033}"/>
              </a:ext>
            </a:extLst>
          </p:cNvPr>
          <p:cNvSpPr>
            <a:spLocks noGrp="1"/>
          </p:cNvSpPr>
          <p:nvPr>
            <p:ph type="pic" sz="quarter" idx="17"/>
          </p:nvPr>
        </p:nvSpPr>
        <p:spPr>
          <a:xfrm>
            <a:off x="6096000" y="635065"/>
            <a:ext cx="6096000" cy="5981481"/>
          </a:xfrm>
          <a:noFill/>
        </p:spPr>
        <p:txBody>
          <a:bodyPr/>
          <a:lstStyle/>
          <a:p>
            <a:endParaRPr lang="en-US"/>
          </a:p>
        </p:txBody>
      </p:sp>
      <p:sp>
        <p:nvSpPr>
          <p:cNvPr id="19" name="Google Shape;10;p2">
            <a:extLst>
              <a:ext uri="{FF2B5EF4-FFF2-40B4-BE49-F238E27FC236}">
                <a16:creationId xmlns:a16="http://schemas.microsoft.com/office/drawing/2014/main" id="{899E1142-3473-1A4E-AF61-C067C13E09FC}"/>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Check for understanding</a:t>
            </a:r>
          </a:p>
        </p:txBody>
      </p:sp>
      <p:sp>
        <p:nvSpPr>
          <p:cNvPr id="9" name="Text Placeholder 8">
            <a:extLst>
              <a:ext uri="{FF2B5EF4-FFF2-40B4-BE49-F238E27FC236}">
                <a16:creationId xmlns:a16="http://schemas.microsoft.com/office/drawing/2014/main" id="{ECB3D1A8-2C19-224C-8D91-D25C8321AF79}"/>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5D7142E8-B453-404B-B742-48239DCF266E}"/>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7276A19E-3417-D045-A2B4-FBDCBA4D0087}"/>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Box 13">
            <a:extLst>
              <a:ext uri="{FF2B5EF4-FFF2-40B4-BE49-F238E27FC236}">
                <a16:creationId xmlns:a16="http://schemas.microsoft.com/office/drawing/2014/main" id="{A0014A38-90B7-B948-8E54-799601883ADB}"/>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4438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66914" y="791164"/>
            <a:ext cx="11829616" cy="1097271"/>
          </a:xfrm>
        </p:spPr>
        <p:txBody>
          <a:bodyPr anchor="t">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0" y="1888435"/>
            <a:ext cx="12192000" cy="4734640"/>
          </a:xfrm>
        </p:spPr>
        <p:txBody>
          <a:bodyPr/>
          <a:lstStyle/>
          <a:p>
            <a:endParaRPr lang="en-US"/>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9" name="TextBox 8">
            <a:extLst>
              <a:ext uri="{FF2B5EF4-FFF2-40B4-BE49-F238E27FC236}">
                <a16:creationId xmlns:a16="http://schemas.microsoft.com/office/drawing/2014/main" id="{935265AE-61AE-014F-96BA-A4A2A08B38AA}"/>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25180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11309989"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Use this text style and format for emphasis or as main focus point.</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5" y="3926851"/>
            <a:ext cx="9358098"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a:p>
            <a:pPr lvl="0"/>
            <a:r>
              <a:rPr lang="en-US" err="1"/>
              <a:t>Liquatur</a:t>
            </a:r>
            <a:r>
              <a:rPr lang="en-US"/>
              <a:t>, </a:t>
            </a:r>
            <a:r>
              <a:rPr lang="en-US" err="1"/>
              <a:t>oditatem</a:t>
            </a:r>
            <a:r>
              <a:rPr lang="en-US"/>
              <a:t> </a:t>
            </a:r>
            <a:r>
              <a:rPr lang="en-US" err="1"/>
              <a:t>aruptas</a:t>
            </a:r>
            <a:r>
              <a:rPr lang="en-US"/>
              <a:t> </a:t>
            </a:r>
            <a:r>
              <a:rPr lang="en-US" err="1"/>
              <a:t>dolla</a:t>
            </a:r>
            <a:r>
              <a:rPr lang="en-US"/>
              <a:t> </a:t>
            </a:r>
            <a:r>
              <a:rPr lang="en-US" err="1"/>
              <a:t>sam</a:t>
            </a:r>
            <a:r>
              <a:rPr lang="en-US"/>
              <a:t> </a:t>
            </a:r>
            <a:r>
              <a:rPr lang="en-US" err="1"/>
              <a:t>fugiam</a:t>
            </a:r>
            <a:r>
              <a:rPr lang="en-US"/>
              <a:t>, </a:t>
            </a:r>
            <a:r>
              <a:rPr lang="en-US" err="1"/>
              <a:t>ut</a:t>
            </a:r>
            <a:r>
              <a:rPr lang="en-US"/>
              <a:t> </a:t>
            </a:r>
            <a:r>
              <a:rPr lang="en-US" err="1"/>
              <a:t>eiunt</a:t>
            </a:r>
            <a:r>
              <a:rPr lang="en-US"/>
              <a:t> </a:t>
            </a:r>
            <a:r>
              <a:rPr lang="en-US" err="1"/>
              <a:t>utem</a:t>
            </a:r>
            <a:r>
              <a:rPr lang="en-US"/>
              <a:t> </a:t>
            </a:r>
            <a:r>
              <a:rPr lang="en-US" err="1"/>
              <a:t>eium</a:t>
            </a:r>
            <a:r>
              <a:rPr lang="en-US"/>
              <a:t> a </a:t>
            </a:r>
            <a:r>
              <a:rPr lang="en-US" err="1"/>
              <a:t>veria</a:t>
            </a:r>
            <a:r>
              <a:rPr lang="en-US"/>
              <a:t> </a:t>
            </a:r>
            <a:r>
              <a:rPr lang="en-US" err="1"/>
              <a:t>dolecti</a:t>
            </a:r>
            <a:r>
              <a:rPr lang="en-US"/>
              <a:t> </a:t>
            </a:r>
            <a:r>
              <a:rPr lang="en-US" err="1"/>
              <a:t>atiuntu</a:t>
            </a:r>
            <a:r>
              <a:rPr lang="en-US"/>
              <a:t> </a:t>
            </a:r>
            <a:r>
              <a:rPr lang="en-US" err="1"/>
              <a:t>ribusanto</a:t>
            </a:r>
            <a:r>
              <a:rPr lang="en-US"/>
              <a:t> </a:t>
            </a:r>
            <a:r>
              <a:rPr lang="en-US" err="1"/>
              <a:t>odit</a:t>
            </a:r>
            <a:r>
              <a:rPr lang="en-US"/>
              <a:t> </a:t>
            </a:r>
            <a:r>
              <a:rPr lang="en-US" err="1"/>
              <a:t>ulparia</a:t>
            </a:r>
            <a:r>
              <a:rPr lang="en-US"/>
              <a:t> </a:t>
            </a:r>
            <a:r>
              <a:rPr lang="en-US" err="1"/>
              <a:t>cuscim</a:t>
            </a:r>
            <a:r>
              <a:rPr lang="en-US"/>
              <a:t> </a:t>
            </a:r>
            <a:r>
              <a:rPr lang="en-US" err="1"/>
              <a:t>fugia</a:t>
            </a:r>
            <a:r>
              <a:rPr lang="en-US"/>
              <a:t> </a:t>
            </a:r>
            <a:r>
              <a:rPr lang="en-US" err="1"/>
              <a:t>quae</a:t>
            </a:r>
            <a:r>
              <a:rPr lang="en-US"/>
              <a:t> </a:t>
            </a:r>
            <a:r>
              <a:rPr lang="en-US" err="1"/>
              <a:t>dolestis</a:t>
            </a:r>
            <a:r>
              <a:rPr lang="en-US"/>
              <a:t> </a:t>
            </a:r>
            <a:r>
              <a:rPr lang="en-US" err="1"/>
              <a:t>essi</a:t>
            </a:r>
            <a:r>
              <a:rPr lang="en-US"/>
              <a:t> </a:t>
            </a:r>
            <a:r>
              <a:rPr lang="en-US" err="1"/>
              <a:t>bearum</a:t>
            </a:r>
            <a:r>
              <a:rPr lang="en-US"/>
              <a:t> </a:t>
            </a:r>
            <a:r>
              <a:rPr lang="en-US" err="1"/>
              <a:t>autatius</a:t>
            </a:r>
            <a:r>
              <a:rPr lang="en-US"/>
              <a:t> eat arum, </a:t>
            </a:r>
            <a:r>
              <a:rPr lang="en-US" err="1"/>
              <a:t>omnihil</a:t>
            </a:r>
            <a:r>
              <a:rPr lang="en-US"/>
              <a:t> </a:t>
            </a:r>
            <a:r>
              <a:rPr lang="en-US" err="1"/>
              <a:t>laborio</a:t>
            </a:r>
            <a:r>
              <a:rPr lang="en-US"/>
              <a:t> </a:t>
            </a:r>
            <a:r>
              <a:rPr lang="en-US" err="1"/>
              <a:t>explit</a:t>
            </a:r>
            <a:r>
              <a:rPr lang="en-US"/>
              <a:t> </a:t>
            </a:r>
            <a:r>
              <a:rPr lang="en-US" err="1"/>
              <a:t>facipiet</a:t>
            </a:r>
            <a:r>
              <a:rPr lang="en-US"/>
              <a:t>, </a:t>
            </a:r>
            <a:r>
              <a:rPr lang="en-US" err="1"/>
              <a:t>autempos</a:t>
            </a:r>
            <a:r>
              <a:rPr lang="en-US"/>
              <a:t>  </a:t>
            </a:r>
          </a:p>
        </p:txBody>
      </p:sp>
      <p:sp>
        <p:nvSpPr>
          <p:cNvPr id="20" name="Google Shape;10;p2">
            <a:extLst>
              <a:ext uri="{FF2B5EF4-FFF2-40B4-BE49-F238E27FC236}">
                <a16:creationId xmlns:a16="http://schemas.microsoft.com/office/drawing/2014/main" id="{0C5791EF-4725-744C-8E4B-5D72B0B76AF6}"/>
              </a:ext>
            </a:extLst>
          </p:cNvPr>
          <p:cNvSpPr/>
          <p:nvPr userDrawn="1"/>
        </p:nvSpPr>
        <p:spPr>
          <a:xfrm>
            <a:off x="0" y="9843"/>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1" name="Title 1">
            <a:extLst>
              <a:ext uri="{FF2B5EF4-FFF2-40B4-BE49-F238E27FC236}">
                <a16:creationId xmlns:a16="http://schemas.microsoft.com/office/drawing/2014/main" id="{225C8B91-D3F5-8947-8C5B-7D8BE1220227}"/>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22BF2766-55D4-634A-B9A7-51976A643BB8}"/>
              </a:ext>
            </a:extLst>
          </p:cNvPr>
          <p:cNvSpPr>
            <a:spLocks noGrp="1"/>
          </p:cNvSpPr>
          <p:nvPr>
            <p:ph type="body" sz="quarter" idx="13" hasCustomPrompt="1"/>
          </p:nvPr>
        </p:nvSpPr>
        <p:spPr>
          <a:xfrm>
            <a:off x="177800" y="713621"/>
            <a:ext cx="5690737" cy="447712"/>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490102A4-ADA7-4442-806E-E8F7E930638C}"/>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DFB3C87F-EBFE-6F42-9B00-9B58630E1CE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Box 13">
            <a:extLst>
              <a:ext uri="{FF2B5EF4-FFF2-40B4-BE49-F238E27FC236}">
                <a16:creationId xmlns:a16="http://schemas.microsoft.com/office/drawing/2014/main" id="{96F77869-2EF5-5548-9B27-7E40D118794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339565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 50 Bold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87745"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617838"/>
            <a:ext cx="6096000" cy="6005237"/>
          </a:xfrm>
        </p:spPr>
        <p:txBody>
          <a:bodyPr/>
          <a:lstStyle/>
          <a:p>
            <a:endParaRPr lang="en-US"/>
          </a:p>
        </p:txBody>
      </p:sp>
      <p:sp>
        <p:nvSpPr>
          <p:cNvPr id="19" name="Google Shape;10;p2">
            <a:extLst>
              <a:ext uri="{FF2B5EF4-FFF2-40B4-BE49-F238E27FC236}">
                <a16:creationId xmlns:a16="http://schemas.microsoft.com/office/drawing/2014/main" id="{3289C797-9533-2F4D-B753-BB30BD11636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0" name="Title 1">
            <a:extLst>
              <a:ext uri="{FF2B5EF4-FFF2-40B4-BE49-F238E27FC236}">
                <a16:creationId xmlns:a16="http://schemas.microsoft.com/office/drawing/2014/main" id="{C24B6DD9-4DDF-FC48-B7EA-B6490F73317D}"/>
              </a:ext>
            </a:extLst>
          </p:cNvPr>
          <p:cNvSpPr>
            <a:spLocks noGrp="1"/>
          </p:cNvSpPr>
          <p:nvPr>
            <p:ph type="title" hasCustomPrompt="1"/>
          </p:nvPr>
        </p:nvSpPr>
        <p:spPr>
          <a:xfrm>
            <a:off x="166914" y="173325"/>
            <a:ext cx="10341864" cy="337424"/>
          </a:xfrm>
          <a:prstGeom prst="rect">
            <a:avLst/>
          </a:prstGeom>
        </p:spPr>
        <p:txBody>
          <a:bodyPr>
            <a:noAutofit/>
          </a:bodyPr>
          <a:lstStyle>
            <a:lvl1pPr algn="l" defTabSz="914400" rtl="0" eaLnBrk="1" latinLnBrk="0" hangingPunct="1">
              <a:lnSpc>
                <a:spcPct val="90000"/>
              </a:lnSpc>
              <a:spcBef>
                <a:spcPct val="0"/>
              </a:spcBef>
              <a:buNone/>
              <a:defRPr lang="en-US" sz="2200" b="1" i="0" kern="1200" spc="0" dirty="0">
                <a:solidFill>
                  <a:schemeClr val="bg1"/>
                </a:solidFill>
                <a:latin typeface="Arial" panose="020B0604020202020204" pitchFamily="34" charset="0"/>
                <a:ea typeface="+mj-ea"/>
                <a:cs typeface="Arial" panose="020B0604020202020204" pitchFamily="34" charset="0"/>
              </a:defRPr>
            </a:lvl1pPr>
          </a:lstStyle>
          <a:p>
            <a:r>
              <a:rPr lang="en-US"/>
              <a:t>Optional title or section/module</a:t>
            </a:r>
          </a:p>
        </p:txBody>
      </p:sp>
      <p:sp>
        <p:nvSpPr>
          <p:cNvPr id="22" name="Text Placeholder 8">
            <a:extLst>
              <a:ext uri="{FF2B5EF4-FFF2-40B4-BE49-F238E27FC236}">
                <a16:creationId xmlns:a16="http://schemas.microsoft.com/office/drawing/2014/main" id="{FD1DB823-7CF0-B848-AFDB-844977D9A753}"/>
              </a:ext>
            </a:extLst>
          </p:cNvPr>
          <p:cNvSpPr>
            <a:spLocks noGrp="1"/>
          </p:cNvSpPr>
          <p:nvPr>
            <p:ph type="body" sz="quarter" idx="17" hasCustomPrompt="1"/>
          </p:nvPr>
        </p:nvSpPr>
        <p:spPr>
          <a:xfrm>
            <a:off x="177800" y="763049"/>
            <a:ext cx="568774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Google Shape;10;p2">
            <a:extLst>
              <a:ext uri="{FF2B5EF4-FFF2-40B4-BE49-F238E27FC236}">
                <a16:creationId xmlns:a16="http://schemas.microsoft.com/office/drawing/2014/main" id="{2FD83520-6A2E-DD42-8587-4084C8CD28B1}"/>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1" name="Slide Number Placeholder 5">
            <a:extLst>
              <a:ext uri="{FF2B5EF4-FFF2-40B4-BE49-F238E27FC236}">
                <a16:creationId xmlns:a16="http://schemas.microsoft.com/office/drawing/2014/main" id="{CFDD757C-4BC9-6D4A-8B1A-DA6485D66E2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3" name="TextBox 12">
            <a:extLst>
              <a:ext uri="{FF2B5EF4-FFF2-40B4-BE49-F238E27FC236}">
                <a16:creationId xmlns:a16="http://schemas.microsoft.com/office/drawing/2014/main" id="{926E6BF8-019C-4D47-B3A3-46D1CE87AADD}"/>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74576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 50 Content P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94439" y="1753901"/>
            <a:ext cx="5660451" cy="2138913"/>
          </a:xfrm>
        </p:spPr>
        <p:txBody>
          <a:bodyPr anchor="b">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7" name="Content Placeholder 2">
            <a:extLst>
              <a:ext uri="{FF2B5EF4-FFF2-40B4-BE49-F238E27FC236}">
                <a16:creationId xmlns:a16="http://schemas.microsoft.com/office/drawing/2014/main" id="{D74BCF6A-5331-CC42-900B-3E28E21DB4CC}"/>
              </a:ext>
            </a:extLst>
          </p:cNvPr>
          <p:cNvSpPr>
            <a:spLocks noGrp="1"/>
          </p:cNvSpPr>
          <p:nvPr>
            <p:ph idx="16" hasCustomPrompt="1"/>
          </p:nvPr>
        </p:nvSpPr>
        <p:spPr>
          <a:xfrm>
            <a:off x="193674" y="3926851"/>
            <a:ext cx="5660451" cy="2219123"/>
          </a:xfrm>
        </p:spPr>
        <p:txBody>
          <a:bodyPr anchor="t">
            <a:normAutofit/>
          </a:bodyPr>
          <a:lstStyle>
            <a:lvl1pPr marL="0" indent="0">
              <a:lnSpc>
                <a:spcPts val="3060"/>
              </a:lnSpc>
              <a:buNone/>
              <a:defRPr sz="1800" b="0" i="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Smaller text can help set proper hierarchy in a dense page. Use this text size for body text or longer bodies of text, while keeping in mind readability and page density. </a:t>
            </a:r>
          </a:p>
        </p:txBody>
      </p:sp>
      <p:sp>
        <p:nvSpPr>
          <p:cNvPr id="20" name="Google Shape;10;p2">
            <a:extLst>
              <a:ext uri="{FF2B5EF4-FFF2-40B4-BE49-F238E27FC236}">
                <a16:creationId xmlns:a16="http://schemas.microsoft.com/office/drawing/2014/main" id="{9EF07AA4-0ACF-2141-8E2B-88DDDA73723E}"/>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4" name="Title 1">
            <a:extLst>
              <a:ext uri="{FF2B5EF4-FFF2-40B4-BE49-F238E27FC236}">
                <a16:creationId xmlns:a16="http://schemas.microsoft.com/office/drawing/2014/main" id="{A6C6EA64-C7AA-E340-870C-1214B43CEFA1}"/>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25" name="Text Placeholder 8">
            <a:extLst>
              <a:ext uri="{FF2B5EF4-FFF2-40B4-BE49-F238E27FC236}">
                <a16:creationId xmlns:a16="http://schemas.microsoft.com/office/drawing/2014/main" id="{3C760D20-883C-0C49-A9E1-A2564B67A8C9}"/>
              </a:ext>
            </a:extLst>
          </p:cNvPr>
          <p:cNvSpPr>
            <a:spLocks noGrp="1"/>
          </p:cNvSpPr>
          <p:nvPr>
            <p:ph type="body" sz="quarter" idx="13" hasCustomPrompt="1"/>
          </p:nvPr>
        </p:nvSpPr>
        <p:spPr>
          <a:xfrm>
            <a:off x="177800" y="763049"/>
            <a:ext cx="5676325" cy="933191"/>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26" name="Picture Placeholder 3">
            <a:extLst>
              <a:ext uri="{FF2B5EF4-FFF2-40B4-BE49-F238E27FC236}">
                <a16:creationId xmlns:a16="http://schemas.microsoft.com/office/drawing/2014/main" id="{118E3C6A-23C6-2547-AE5F-47476F659F24}"/>
              </a:ext>
            </a:extLst>
          </p:cNvPr>
          <p:cNvSpPr>
            <a:spLocks noGrp="1"/>
          </p:cNvSpPr>
          <p:nvPr>
            <p:ph type="pic" sz="quarter" idx="17"/>
          </p:nvPr>
        </p:nvSpPr>
        <p:spPr>
          <a:xfrm>
            <a:off x="6096000" y="617838"/>
            <a:ext cx="6096000" cy="6005237"/>
          </a:xfrm>
        </p:spPr>
        <p:txBody>
          <a:bodyPr/>
          <a:lstStyle/>
          <a:p>
            <a:endParaRPr lang="en-US"/>
          </a:p>
        </p:txBody>
      </p:sp>
      <p:sp>
        <p:nvSpPr>
          <p:cNvPr id="12" name="Google Shape;10;p2">
            <a:extLst>
              <a:ext uri="{FF2B5EF4-FFF2-40B4-BE49-F238E27FC236}">
                <a16:creationId xmlns:a16="http://schemas.microsoft.com/office/drawing/2014/main" id="{316F43D2-2CA2-E14E-93AE-2623A8F0E813}"/>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3" name="Slide Number Placeholder 5">
            <a:extLst>
              <a:ext uri="{FF2B5EF4-FFF2-40B4-BE49-F238E27FC236}">
                <a16:creationId xmlns:a16="http://schemas.microsoft.com/office/drawing/2014/main" id="{651A8A1A-131F-3B4F-BB04-80AF977A415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1" name="TextBox 10">
            <a:extLst>
              <a:ext uri="{FF2B5EF4-FFF2-40B4-BE49-F238E27FC236}">
                <a16:creationId xmlns:a16="http://schemas.microsoft.com/office/drawing/2014/main" id="{21C764CE-1203-0F44-996C-286FC18A44F3}"/>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523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or Call Out">
    <p:spTree>
      <p:nvGrpSpPr>
        <p:cNvPr id="1" name=""/>
        <p:cNvGrpSpPr/>
        <p:nvPr/>
      </p:nvGrpSpPr>
      <p:grpSpPr>
        <a:xfrm>
          <a:off x="0" y="0"/>
          <a:ext cx="0" cy="0"/>
          <a:chOff x="0" y="0"/>
          <a:chExt cx="0" cy="0"/>
        </a:xfrm>
      </p:grpSpPr>
      <p:sp>
        <p:nvSpPr>
          <p:cNvPr id="11" name="Google Shape;10;p2">
            <a:extLst>
              <a:ext uri="{FF2B5EF4-FFF2-40B4-BE49-F238E27FC236}">
                <a16:creationId xmlns:a16="http://schemas.microsoft.com/office/drawing/2014/main" id="{FCFF8A0E-4288-BF4F-A70E-DBF4C919AA06}"/>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 name="Title 1">
            <a:extLst>
              <a:ext uri="{FF2B5EF4-FFF2-40B4-BE49-F238E27FC236}">
                <a16:creationId xmlns:a16="http://schemas.microsoft.com/office/drawing/2014/main" id="{C8C556D0-6447-CE4B-97F4-17BC4097C485}"/>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i="0" spc="0" baseline="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367320"/>
            <a:ext cx="9211150" cy="4919179"/>
          </a:xfrm>
        </p:spPr>
        <p:txBody>
          <a:bodyPr anchor="ctr">
            <a:normAutofit/>
          </a:bodyPr>
          <a:lstStyle>
            <a:lvl1pPr marL="0" indent="0" algn="ctr">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3" name="Text Placeholder 8">
            <a:extLst>
              <a:ext uri="{FF2B5EF4-FFF2-40B4-BE49-F238E27FC236}">
                <a16:creationId xmlns:a16="http://schemas.microsoft.com/office/drawing/2014/main" id="{F35935CA-CD5B-C349-A72B-B887769A6FC5}"/>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D1B004B8-D61F-0441-8CAB-95C45EB0F096}"/>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0" name="Slide Number Placeholder 5">
            <a:extLst>
              <a:ext uri="{FF2B5EF4-FFF2-40B4-BE49-F238E27FC236}">
                <a16:creationId xmlns:a16="http://schemas.microsoft.com/office/drawing/2014/main" id="{458A531C-66A5-C347-8EE3-BB9EEC6F829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2" name="TextBox 11">
            <a:extLst>
              <a:ext uri="{FF2B5EF4-FFF2-40B4-BE49-F238E27FC236}">
                <a16:creationId xmlns:a16="http://schemas.microsoft.com/office/drawing/2014/main" id="{3033BEEF-899E-604C-A36C-0506361FC13E}"/>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39134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or Call Out Reversed">
    <p:bg>
      <p:bgPr>
        <a:solidFill>
          <a:srgbClr val="7EBB52"/>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1276395" y="1234140"/>
            <a:ext cx="9211150" cy="4389720"/>
          </a:xfrm>
        </p:spPr>
        <p:txBody>
          <a:bodyPr anchor="ctr">
            <a:normAutofit/>
          </a:bodyPr>
          <a:lstStyle>
            <a:lvl1pPr marL="0" indent="0" algn="ctr">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2" name="Google Shape;10;p2">
            <a:extLst>
              <a:ext uri="{FF2B5EF4-FFF2-40B4-BE49-F238E27FC236}">
                <a16:creationId xmlns:a16="http://schemas.microsoft.com/office/drawing/2014/main" id="{CC3F0A3D-CFE5-E14A-9188-3CC563379125}"/>
              </a:ext>
            </a:extLst>
          </p:cNvPr>
          <p:cNvSpPr/>
          <p:nvPr userDrawn="1"/>
        </p:nvSpPr>
        <p:spPr>
          <a:xfrm>
            <a:off x="0" y="6628621"/>
            <a:ext cx="12207240" cy="228600"/>
          </a:xfrm>
          <a:prstGeom prst="rect">
            <a:avLst/>
          </a:prstGeom>
          <a:solidFill>
            <a:schemeClr val="bg1">
              <a:alpha val="2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4E556AC3-93DA-3C46-8A86-7BDB29467F1B}"/>
              </a:ext>
            </a:extLst>
          </p:cNvPr>
          <p:cNvSpPr>
            <a:spLocks noGrp="1"/>
          </p:cNvSpPr>
          <p:nvPr>
            <p:ph type="sldNum" sz="quarter" idx="12"/>
          </p:nvPr>
        </p:nvSpPr>
        <p:spPr>
          <a:xfrm>
            <a:off x="177800" y="6557095"/>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22" name="Text Placeholder 8">
            <a:extLst>
              <a:ext uri="{FF2B5EF4-FFF2-40B4-BE49-F238E27FC236}">
                <a16:creationId xmlns:a16="http://schemas.microsoft.com/office/drawing/2014/main" id="{D9BFDA40-59F6-6B45-9262-6E163AE91609}"/>
              </a:ext>
            </a:extLst>
          </p:cNvPr>
          <p:cNvSpPr>
            <a:spLocks noGrp="1"/>
          </p:cNvSpPr>
          <p:nvPr>
            <p:ph type="body" sz="quarter" idx="13" hasCustomPrompt="1"/>
          </p:nvPr>
        </p:nvSpPr>
        <p:spPr>
          <a:xfrm>
            <a:off x="177800" y="713621"/>
            <a:ext cx="10330978" cy="368859"/>
          </a:xfrm>
        </p:spPr>
        <p:txBody>
          <a:bodyPr anchor="ctr">
            <a:noAutofit/>
          </a:bodyPr>
          <a:lstStyle>
            <a:lvl1pPr marL="0" indent="0">
              <a:buNone/>
              <a:defRPr sz="1800" spc="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0" name="Title 1">
            <a:extLst>
              <a:ext uri="{FF2B5EF4-FFF2-40B4-BE49-F238E27FC236}">
                <a16:creationId xmlns:a16="http://schemas.microsoft.com/office/drawing/2014/main" id="{0BC9ACA4-2F2D-8847-B9D1-25442316183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Title or section/module</a:t>
            </a:r>
          </a:p>
        </p:txBody>
      </p:sp>
      <p:sp>
        <p:nvSpPr>
          <p:cNvPr id="8" name="TextBox 7">
            <a:extLst>
              <a:ext uri="{FF2B5EF4-FFF2-40B4-BE49-F238E27FC236}">
                <a16:creationId xmlns:a16="http://schemas.microsoft.com/office/drawing/2014/main" id="{2FE20500-B74B-F740-AE6C-405E9A7BC162}"/>
              </a:ext>
            </a:extLst>
          </p:cNvPr>
          <p:cNvSpPr txBox="1"/>
          <p:nvPr userDrawn="1"/>
        </p:nvSpPr>
        <p:spPr>
          <a:xfrm>
            <a:off x="0" y="6617324"/>
            <a:ext cx="12190186"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767938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DB2045-4FF5-2E45-8183-051E01DC55BC}"/>
              </a:ext>
            </a:extLst>
          </p:cNvPr>
          <p:cNvSpPr/>
          <p:nvPr userDrawn="1"/>
        </p:nvSpPr>
        <p:spPr>
          <a:xfrm>
            <a:off x="6110514" y="1045029"/>
            <a:ext cx="6096000" cy="5098592"/>
          </a:xfrm>
          <a:prstGeom prst="rect">
            <a:avLst/>
          </a:prstGeom>
          <a:solidFill>
            <a:srgbClr val="7EBB52">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5" name="Content Placeholder 2">
            <a:extLst>
              <a:ext uri="{FF2B5EF4-FFF2-40B4-BE49-F238E27FC236}">
                <a16:creationId xmlns:a16="http://schemas.microsoft.com/office/drawing/2014/main" id="{2B0D95B4-656E-A840-B647-4C167148E052}"/>
              </a:ext>
            </a:extLst>
          </p:cNvPr>
          <p:cNvSpPr>
            <a:spLocks noGrp="1"/>
          </p:cNvSpPr>
          <p:nvPr>
            <p:ph idx="15" hasCustomPrompt="1"/>
          </p:nvPr>
        </p:nvSpPr>
        <p:spPr>
          <a:xfrm>
            <a:off x="6272027" y="1753901"/>
            <a:ext cx="5473490" cy="4389720"/>
          </a:xfrm>
        </p:spPr>
        <p:txBody>
          <a:bodyPr anchor="ctr">
            <a:normAutofit/>
          </a:bodyPr>
          <a:lstStyle>
            <a:lvl1pPr marL="0" indent="0" algn="l">
              <a:lnSpc>
                <a:spcPts val="46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3" name="Rectangle 2">
            <a:extLst>
              <a:ext uri="{FF2B5EF4-FFF2-40B4-BE49-F238E27FC236}">
                <a16:creationId xmlns:a16="http://schemas.microsoft.com/office/drawing/2014/main" id="{A360C163-C9D1-BC44-A2AE-D81C56BA7C05}"/>
              </a:ext>
            </a:extLst>
          </p:cNvPr>
          <p:cNvSpPr/>
          <p:nvPr userDrawn="1"/>
        </p:nvSpPr>
        <p:spPr>
          <a:xfrm>
            <a:off x="0" y="1045029"/>
            <a:ext cx="6096000" cy="5098592"/>
          </a:xfrm>
          <a:prstGeom prst="rect">
            <a:avLst/>
          </a:prstGeom>
          <a:solidFill>
            <a:srgbClr val="7E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7" name="Content Placeholder 2">
            <a:extLst>
              <a:ext uri="{FF2B5EF4-FFF2-40B4-BE49-F238E27FC236}">
                <a16:creationId xmlns:a16="http://schemas.microsoft.com/office/drawing/2014/main" id="{DEF1909D-807C-224F-8797-D6117A51A3E1}"/>
              </a:ext>
            </a:extLst>
          </p:cNvPr>
          <p:cNvSpPr>
            <a:spLocks noGrp="1"/>
          </p:cNvSpPr>
          <p:nvPr>
            <p:ph idx="16" hasCustomPrompt="1"/>
          </p:nvPr>
        </p:nvSpPr>
        <p:spPr>
          <a:xfrm>
            <a:off x="184206" y="1734812"/>
            <a:ext cx="5473490" cy="4389720"/>
          </a:xfrm>
        </p:spPr>
        <p:txBody>
          <a:bodyPr anchor="ctr">
            <a:normAutofit/>
          </a:bodyPr>
          <a:lstStyle>
            <a:lvl1pPr marL="0" indent="0" algn="l">
              <a:lnSpc>
                <a:spcPts val="4660"/>
              </a:lnSpc>
              <a:buNone/>
              <a:defRPr sz="3200" b="1" i="0" spc="40" baseline="0">
                <a:solidFill>
                  <a:schemeClr val="bg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p:txBody>
      </p:sp>
      <p:sp>
        <p:nvSpPr>
          <p:cNvPr id="18" name="Google Shape;10;p2">
            <a:extLst>
              <a:ext uri="{FF2B5EF4-FFF2-40B4-BE49-F238E27FC236}">
                <a16:creationId xmlns:a16="http://schemas.microsoft.com/office/drawing/2014/main" id="{F0FE3C04-A0FA-4140-943B-E8A50CD84400}"/>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1" name="Title 1">
            <a:extLst>
              <a:ext uri="{FF2B5EF4-FFF2-40B4-BE49-F238E27FC236}">
                <a16:creationId xmlns:a16="http://schemas.microsoft.com/office/drawing/2014/main" id="{FE751A30-D39D-B145-9320-73FAF818373B}"/>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chemeClr val="bg1"/>
                </a:solidFill>
                <a:latin typeface="Arial" panose="020B0604020202020204" pitchFamily="34" charset="0"/>
                <a:cs typeface="Arial" panose="020B0604020202020204" pitchFamily="34" charset="0"/>
              </a:defRPr>
            </a:lvl1pPr>
          </a:lstStyle>
          <a:p>
            <a:r>
              <a:rPr lang="en-US"/>
              <a:t>Optional title or section/module</a:t>
            </a:r>
          </a:p>
        </p:txBody>
      </p:sp>
      <p:sp>
        <p:nvSpPr>
          <p:cNvPr id="11" name="Google Shape;10;p2">
            <a:extLst>
              <a:ext uri="{FF2B5EF4-FFF2-40B4-BE49-F238E27FC236}">
                <a16:creationId xmlns:a16="http://schemas.microsoft.com/office/drawing/2014/main" id="{9608A21F-89E8-A44B-B2D7-B13C5D3FCBF8}"/>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10B84657-3B5A-DF4F-9800-585077D9BFB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Box 13">
            <a:extLst>
              <a:ext uri="{FF2B5EF4-FFF2-40B4-BE49-F238E27FC236}">
                <a16:creationId xmlns:a16="http://schemas.microsoft.com/office/drawing/2014/main" id="{24A15921-4F95-5A42-951E-8D62B05FA347}"/>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87462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186943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5" y="5112826"/>
            <a:ext cx="4707544" cy="2471460"/>
          </a:xfrm>
          <a:prstGeom prst="rect">
            <a:avLst/>
          </a:prstGeom>
        </p:spPr>
      </p:pic>
      <p:pic>
        <p:nvPicPr>
          <p:cNvPr id="4" name="Picture 3" descr="Text&#10;&#10;Description automatically generated">
            <a:extLst>
              <a:ext uri="{FF2B5EF4-FFF2-40B4-BE49-F238E27FC236}">
                <a16:creationId xmlns:a16="http://schemas.microsoft.com/office/drawing/2014/main" id="{942F4706-A4B1-574D-AE78-F046C0A3AD9B}"/>
              </a:ext>
            </a:extLst>
          </p:cNvPr>
          <p:cNvPicPr>
            <a:picLocks noChangeAspect="1"/>
          </p:cNvPicPr>
          <p:nvPr userDrawn="1"/>
        </p:nvPicPr>
        <p:blipFill>
          <a:blip r:embed="rId3"/>
          <a:stretch>
            <a:fillRect/>
          </a:stretch>
        </p:blipFill>
        <p:spPr>
          <a:xfrm>
            <a:off x="853062" y="855780"/>
            <a:ext cx="2072174" cy="2001605"/>
          </a:xfrm>
          <a:prstGeom prst="rect">
            <a:avLst/>
          </a:prstGeom>
        </p:spPr>
      </p:pic>
    </p:spTree>
    <p:extLst>
      <p:ext uri="{BB962C8B-B14F-4D97-AF65-F5344CB8AC3E}">
        <p14:creationId xmlns:p14="http://schemas.microsoft.com/office/powerpoint/2010/main" val="2675181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udents">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1" y="975017"/>
            <a:ext cx="4129278" cy="322842"/>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12" name="Google Shape;10;p2">
            <a:extLst>
              <a:ext uri="{FF2B5EF4-FFF2-40B4-BE49-F238E27FC236}">
                <a16:creationId xmlns:a16="http://schemas.microsoft.com/office/drawing/2014/main" id="{568CFC6E-1764-324E-9317-548722AF257A}"/>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4" name="Slide Number Placeholder 5">
            <a:extLst>
              <a:ext uri="{FF2B5EF4-FFF2-40B4-BE49-F238E27FC236}">
                <a16:creationId xmlns:a16="http://schemas.microsoft.com/office/drawing/2014/main" id="{68674EB7-70AA-5F4C-A47C-46008094B602}"/>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Text Placeholder 4">
            <a:extLst>
              <a:ext uri="{FF2B5EF4-FFF2-40B4-BE49-F238E27FC236}">
                <a16:creationId xmlns:a16="http://schemas.microsoft.com/office/drawing/2014/main" id="{4E08CC68-2FA0-1A4E-89CB-D98282C3C397}"/>
              </a:ext>
            </a:extLst>
          </p:cNvPr>
          <p:cNvSpPr>
            <a:spLocks noGrp="1"/>
          </p:cNvSpPr>
          <p:nvPr>
            <p:ph type="body" sz="quarter" idx="19" hasCustomPrompt="1"/>
          </p:nvPr>
        </p:nvSpPr>
        <p:spPr>
          <a:xfrm>
            <a:off x="202273" y="176455"/>
            <a:ext cx="4110421" cy="696913"/>
          </a:xfrm>
        </p:spPr>
        <p:txBody>
          <a:bodyPr>
            <a:noAutofit/>
          </a:bodyPr>
          <a:lstStyle>
            <a:lvl1pPr marL="0" indent="0">
              <a:buNone/>
              <a:defRPr sz="4400" b="1" spc="0" baseline="0">
                <a:solidFill>
                  <a:srgbClr val="7EBB52"/>
                </a:solidFill>
              </a:defRPr>
            </a:lvl1pPr>
          </a:lstStyle>
          <a:p>
            <a:pPr lvl="0"/>
            <a:r>
              <a:rPr lang="en-US"/>
              <a:t>Students</a:t>
            </a:r>
          </a:p>
        </p:txBody>
      </p:sp>
      <p:sp>
        <p:nvSpPr>
          <p:cNvPr id="9" name="TextBox 8">
            <a:extLst>
              <a:ext uri="{FF2B5EF4-FFF2-40B4-BE49-F238E27FC236}">
                <a16:creationId xmlns:a16="http://schemas.microsoft.com/office/drawing/2014/main" id="{217F7DB1-4D4A-9546-AFC9-632C4B0E1679}"/>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3" name="Content Placeholder 2">
            <a:extLst>
              <a:ext uri="{FF2B5EF4-FFF2-40B4-BE49-F238E27FC236}">
                <a16:creationId xmlns:a16="http://schemas.microsoft.com/office/drawing/2014/main" id="{636F9345-C35A-7140-B5A1-2E23F3BE0245}"/>
              </a:ext>
            </a:extLst>
          </p:cNvPr>
          <p:cNvSpPr>
            <a:spLocks noGrp="1"/>
          </p:cNvSpPr>
          <p:nvPr>
            <p:ph idx="1"/>
          </p:nvPr>
        </p:nvSpPr>
        <p:spPr>
          <a:xfrm>
            <a:off x="177800" y="1399508"/>
            <a:ext cx="4110421" cy="5092588"/>
          </a:xfrm>
        </p:spPr>
        <p:txBody>
          <a:bodyPr/>
          <a:lstStyle>
            <a:lvl1pPr marL="457200" indent="-457200">
              <a:lnSpc>
                <a:spcPts val="3440"/>
              </a:lnSpc>
              <a:buClr>
                <a:srgbClr val="7EBB52"/>
              </a:buClr>
              <a:buSzPct val="125000"/>
              <a:buFont typeface="Wingdings" pitchFamily="2" charset="2"/>
              <a:buChar char="ü"/>
              <a:defRPr sz="2800" b="0">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316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ent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E5FE13D8-4859-634D-8BCE-082DAF342B32}"/>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9923B2CE-EFCE-CF4D-8D15-E93DA514668B}"/>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 Placeholder 4">
            <a:extLst>
              <a:ext uri="{FF2B5EF4-FFF2-40B4-BE49-F238E27FC236}">
                <a16:creationId xmlns:a16="http://schemas.microsoft.com/office/drawing/2014/main" id="{B7CDF99D-38A9-674A-8861-D01E9F2AFC4C}"/>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Parents</a:t>
            </a:r>
          </a:p>
        </p:txBody>
      </p:sp>
      <p:sp>
        <p:nvSpPr>
          <p:cNvPr id="13" name="TextBox 12">
            <a:extLst>
              <a:ext uri="{FF2B5EF4-FFF2-40B4-BE49-F238E27FC236}">
                <a16:creationId xmlns:a16="http://schemas.microsoft.com/office/drawing/2014/main" id="{E104630E-0082-0D40-A261-257EF9FE88F8}"/>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81225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689AFF-0BDE-FE48-BA6B-1620938CBE8C}"/>
              </a:ext>
            </a:extLst>
          </p:cNvPr>
          <p:cNvSpPr>
            <a:spLocks noGrp="1"/>
          </p:cNvSpPr>
          <p:nvPr>
            <p:ph type="pic" sz="quarter" idx="16"/>
          </p:nvPr>
        </p:nvSpPr>
        <p:spPr>
          <a:xfrm>
            <a:off x="6096000" y="-24208"/>
            <a:ext cx="6043246" cy="6635208"/>
          </a:xfrm>
        </p:spPr>
        <p:txBody>
          <a:bodyPr/>
          <a:lstStyle/>
          <a:p>
            <a:endParaRPr lang="en-US"/>
          </a:p>
        </p:txBody>
      </p:sp>
      <p:sp>
        <p:nvSpPr>
          <p:cNvPr id="10" name="Content Placeholder 2">
            <a:extLst>
              <a:ext uri="{FF2B5EF4-FFF2-40B4-BE49-F238E27FC236}">
                <a16:creationId xmlns:a16="http://schemas.microsoft.com/office/drawing/2014/main" id="{D2186452-1758-0541-9A17-6FD606F855A2}"/>
              </a:ext>
            </a:extLst>
          </p:cNvPr>
          <p:cNvSpPr>
            <a:spLocks noGrp="1"/>
          </p:cNvSpPr>
          <p:nvPr>
            <p:ph idx="15" hasCustomPrompt="1"/>
          </p:nvPr>
        </p:nvSpPr>
        <p:spPr>
          <a:xfrm>
            <a:off x="190157" y="1872457"/>
            <a:ext cx="5359037" cy="4389720"/>
          </a:xfrm>
        </p:spPr>
        <p:txBody>
          <a:bodyPr anchor="ctr">
            <a:normAutofit/>
          </a:bodyPr>
          <a:lstStyle>
            <a:lvl1pPr marL="0" indent="0">
              <a:lnSpc>
                <a:spcPts val="3860"/>
              </a:lnSpc>
              <a:buNone/>
              <a:defRPr sz="3200" b="1" i="0" spc="40" baseline="0">
                <a:solidFill>
                  <a:schemeClr val="tx1"/>
                </a:solidFill>
                <a:latin typeface="Arial" panose="020B0604020202020204" pitchFamily="34" charset="0"/>
                <a:cs typeface="Arial" panose="020B0604020202020204" pitchFamily="34" charset="0"/>
              </a:defRPr>
            </a:lvl1pPr>
            <a:lvl2pPr>
              <a:defRPr b="1" i="0">
                <a:solidFill>
                  <a:srgbClr val="00212E"/>
                </a:solidFill>
                <a:latin typeface="Arial" panose="020B0604020202020204" pitchFamily="34" charset="0"/>
                <a:cs typeface="Arial" panose="020B0604020202020204" pitchFamily="34" charset="0"/>
              </a:defRPr>
            </a:lvl2pPr>
            <a:lvl3pPr>
              <a:defRPr b="1" i="0">
                <a:solidFill>
                  <a:srgbClr val="00212E"/>
                </a:solidFill>
                <a:latin typeface="Arial" panose="020B0604020202020204" pitchFamily="34" charset="0"/>
                <a:cs typeface="Arial" panose="020B0604020202020204" pitchFamily="34" charset="0"/>
              </a:defRPr>
            </a:lvl3pPr>
            <a:lvl4pPr>
              <a:defRPr b="1" i="0">
                <a:solidFill>
                  <a:srgbClr val="00212E"/>
                </a:solidFill>
                <a:latin typeface="Arial" panose="020B0604020202020204" pitchFamily="34" charset="0"/>
                <a:cs typeface="Arial" panose="020B0604020202020204" pitchFamily="34" charset="0"/>
              </a:defRPr>
            </a:lvl4pPr>
            <a:lvl5pPr>
              <a:defRPr b="1" i="0">
                <a:solidFill>
                  <a:srgbClr val="00212E"/>
                </a:solidFill>
                <a:latin typeface="Arial" panose="020B0604020202020204" pitchFamily="34" charset="0"/>
                <a:cs typeface="Arial" panose="020B0604020202020204" pitchFamily="34" charset="0"/>
              </a:defRPr>
            </a:lvl5pPr>
          </a:lstStyle>
          <a:p>
            <a:pPr lvl="0"/>
            <a:r>
              <a:rPr lang="en-US"/>
              <a:t>Large bold text can help set proper information hierarchy. </a:t>
            </a:r>
          </a:p>
          <a:p>
            <a:pPr lvl="0"/>
            <a:r>
              <a:rPr lang="en-US"/>
              <a:t>Use this text style and format for emphasis or as main focus point.</a:t>
            </a:r>
          </a:p>
        </p:txBody>
      </p:sp>
      <p:sp>
        <p:nvSpPr>
          <p:cNvPr id="11" name="Text Placeholder 8">
            <a:extLst>
              <a:ext uri="{FF2B5EF4-FFF2-40B4-BE49-F238E27FC236}">
                <a16:creationId xmlns:a16="http://schemas.microsoft.com/office/drawing/2014/main" id="{867CD694-60EB-AF43-B018-F563C5C15C9B}"/>
              </a:ext>
            </a:extLst>
          </p:cNvPr>
          <p:cNvSpPr>
            <a:spLocks noGrp="1"/>
          </p:cNvSpPr>
          <p:nvPr>
            <p:ph type="body" sz="quarter" idx="18" hasCustomPrompt="1"/>
          </p:nvPr>
        </p:nvSpPr>
        <p:spPr>
          <a:xfrm>
            <a:off x="181460" y="975016"/>
            <a:ext cx="5359037" cy="696515"/>
          </a:xfrm>
        </p:spPr>
        <p:txBody>
          <a:bodyPr anchor="t">
            <a:noAutofit/>
          </a:bodyPr>
          <a:lstStyle>
            <a:lvl1pPr marL="0" indent="0">
              <a:buNone/>
              <a:defRPr sz="1800" spc="0" baseline="0">
                <a:solidFill>
                  <a:srgbClr val="7EBB5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(optional)</a:t>
            </a:r>
          </a:p>
        </p:txBody>
      </p:sp>
      <p:sp>
        <p:nvSpPr>
          <p:cNvPr id="9" name="Google Shape;10;p2">
            <a:extLst>
              <a:ext uri="{FF2B5EF4-FFF2-40B4-BE49-F238E27FC236}">
                <a16:creationId xmlns:a16="http://schemas.microsoft.com/office/drawing/2014/main" id="{83BD2715-40BA-544C-ABE1-617A0770901B}"/>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Slide Number Placeholder 5">
            <a:extLst>
              <a:ext uri="{FF2B5EF4-FFF2-40B4-BE49-F238E27FC236}">
                <a16:creationId xmlns:a16="http://schemas.microsoft.com/office/drawing/2014/main" id="{3DA10BD0-BA77-294C-A357-D1E41B8D4960}"/>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4" name="Text Placeholder 4">
            <a:extLst>
              <a:ext uri="{FF2B5EF4-FFF2-40B4-BE49-F238E27FC236}">
                <a16:creationId xmlns:a16="http://schemas.microsoft.com/office/drawing/2014/main" id="{7FE05889-F159-6E46-A2E6-03E73333C867}"/>
              </a:ext>
            </a:extLst>
          </p:cNvPr>
          <p:cNvSpPr>
            <a:spLocks noGrp="1"/>
          </p:cNvSpPr>
          <p:nvPr>
            <p:ph type="body" sz="quarter" idx="19" hasCustomPrompt="1"/>
          </p:nvPr>
        </p:nvSpPr>
        <p:spPr>
          <a:xfrm>
            <a:off x="202273" y="176455"/>
            <a:ext cx="5172368" cy="696913"/>
          </a:xfrm>
        </p:spPr>
        <p:txBody>
          <a:bodyPr>
            <a:noAutofit/>
          </a:bodyPr>
          <a:lstStyle>
            <a:lvl1pPr marL="0" indent="0">
              <a:buNone/>
              <a:defRPr sz="4400" b="1" spc="0" baseline="0">
                <a:solidFill>
                  <a:srgbClr val="7EBB52"/>
                </a:solidFill>
              </a:defRPr>
            </a:lvl1pPr>
          </a:lstStyle>
          <a:p>
            <a:pPr lvl="0"/>
            <a:r>
              <a:rPr lang="en-US"/>
              <a:t>Teachers</a:t>
            </a:r>
          </a:p>
        </p:txBody>
      </p:sp>
      <p:sp>
        <p:nvSpPr>
          <p:cNvPr id="13" name="TextBox 12">
            <a:extLst>
              <a:ext uri="{FF2B5EF4-FFF2-40B4-BE49-F238E27FC236}">
                <a16:creationId xmlns:a16="http://schemas.microsoft.com/office/drawing/2014/main" id="{33B9C196-20E8-A745-A1C5-B6BAE2AD71B2}"/>
              </a:ext>
            </a:extLst>
          </p:cNvPr>
          <p:cNvSpPr txBox="1"/>
          <p:nvPr userDrawn="1"/>
        </p:nvSpPr>
        <p:spPr>
          <a:xfrm>
            <a:off x="-17054" y="6617325"/>
            <a:ext cx="12207240" cy="230832"/>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242848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A3435AE-8F47-D04E-A094-0CD243ED9254}"/>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Credits or works cited</a:t>
            </a:r>
          </a:p>
        </p:txBody>
      </p:sp>
      <p:sp>
        <p:nvSpPr>
          <p:cNvPr id="4" name="Text Placeholder 3">
            <a:extLst>
              <a:ext uri="{FF2B5EF4-FFF2-40B4-BE49-F238E27FC236}">
                <a16:creationId xmlns:a16="http://schemas.microsoft.com/office/drawing/2014/main" id="{F88BB86C-84D9-714F-B485-2ED68FCA0F61}"/>
              </a:ext>
            </a:extLst>
          </p:cNvPr>
          <p:cNvSpPr>
            <a:spLocks noGrp="1"/>
          </p:cNvSpPr>
          <p:nvPr>
            <p:ph type="body" sz="quarter" idx="13"/>
          </p:nvPr>
        </p:nvSpPr>
        <p:spPr>
          <a:xfrm>
            <a:off x="177800" y="1062038"/>
            <a:ext cx="11888788" cy="54022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5" name="Google Shape;10;p2">
            <a:extLst>
              <a:ext uri="{FF2B5EF4-FFF2-40B4-BE49-F238E27FC236}">
                <a16:creationId xmlns:a16="http://schemas.microsoft.com/office/drawing/2014/main" id="{A448B792-864F-D349-B26F-23C85AB77490}"/>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6" name="Slide Number Placeholder 5">
            <a:extLst>
              <a:ext uri="{FF2B5EF4-FFF2-40B4-BE49-F238E27FC236}">
                <a16:creationId xmlns:a16="http://schemas.microsoft.com/office/drawing/2014/main" id="{00C5F632-DE20-1F41-9EE7-EBE702D022D8}"/>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8" name="TextBox 7">
            <a:extLst>
              <a:ext uri="{FF2B5EF4-FFF2-40B4-BE49-F238E27FC236}">
                <a16:creationId xmlns:a16="http://schemas.microsoft.com/office/drawing/2014/main" id="{297FE62C-8B51-2247-B2B2-37E85F052094}"/>
              </a:ext>
            </a:extLst>
          </p:cNvPr>
          <p:cNvSpPr txBox="1"/>
          <p:nvPr userDrawn="1"/>
        </p:nvSpPr>
        <p:spPr>
          <a:xfrm>
            <a:off x="0" y="6617325"/>
            <a:ext cx="12190186" cy="228600"/>
          </a:xfrm>
          <a:prstGeom prst="rect">
            <a:avLst/>
          </a:prstGeom>
          <a:noFill/>
        </p:spPr>
        <p:txBody>
          <a:bodyPr wrap="square" rtlCol="0">
            <a:spAutoFit/>
          </a:bodyPr>
          <a:lstStyle/>
          <a:p>
            <a:pPr algn="ctr"/>
            <a:r>
              <a:rPr lang="en-US" sz="900">
                <a:solidFill>
                  <a:schemeClr val="bg1">
                    <a:lumMod val="95000"/>
                    <a:alpha val="80000"/>
                  </a:schemeClr>
                </a:solidFill>
                <a:latin typeface="Arial" panose="020B0604020202020204" pitchFamily="34" charset="0"/>
                <a:cs typeface="Arial" panose="020B0604020202020204" pitchFamily="34" charset="0"/>
              </a:rPr>
              <a:t>© 2020 Great Minds PBC</a:t>
            </a:r>
            <a:r>
              <a:rPr lang="en-US" sz="900" baseline="30000">
                <a:solidFill>
                  <a:schemeClr val="bg1">
                    <a:lumMod val="95000"/>
                    <a:alpha val="80000"/>
                  </a:schemeClr>
                </a:solidFill>
                <a:latin typeface="Arial" panose="020B0604020202020204" pitchFamily="34" charset="0"/>
                <a:cs typeface="Arial" panose="020B0604020202020204" pitchFamily="34" charset="0"/>
              </a:rPr>
              <a:t>   </a:t>
            </a:r>
            <a:r>
              <a:rPr lang="en-US" sz="900">
                <a:solidFill>
                  <a:schemeClr val="bg1">
                    <a:lumMod val="95000"/>
                    <a:alpha val="80000"/>
                  </a:schemeClr>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3869812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rgbClr val="7EBB5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BC8C4-9DC8-4A4A-98D4-0EC22E4D43BB}"/>
              </a:ext>
            </a:extLst>
          </p:cNvPr>
          <p:cNvPicPr>
            <a:picLocks noChangeAspect="1"/>
          </p:cNvPicPr>
          <p:nvPr userDrawn="1"/>
        </p:nvPicPr>
        <p:blipFill rotWithShape="1">
          <a:blip r:embed="rId2"/>
          <a:srcRect l="42303"/>
          <a:stretch/>
        </p:blipFill>
        <p:spPr>
          <a:xfrm>
            <a:off x="5323119" y="0"/>
            <a:ext cx="8291838" cy="8083819"/>
          </a:xfrm>
          <a:prstGeom prst="rect">
            <a:avLst/>
          </a:prstGeom>
        </p:spPr>
      </p:pic>
      <p:pic>
        <p:nvPicPr>
          <p:cNvPr id="4" name="Picture 3">
            <a:extLst>
              <a:ext uri="{FF2B5EF4-FFF2-40B4-BE49-F238E27FC236}">
                <a16:creationId xmlns:a16="http://schemas.microsoft.com/office/drawing/2014/main" id="{52E22C3C-4A37-5042-8EAA-931ADCD76CE9}"/>
              </a:ext>
            </a:extLst>
          </p:cNvPr>
          <p:cNvPicPr>
            <a:picLocks noChangeAspect="1"/>
          </p:cNvPicPr>
          <p:nvPr userDrawn="1"/>
        </p:nvPicPr>
        <p:blipFill>
          <a:blip r:embed="rId3"/>
          <a:stretch>
            <a:fillRect/>
          </a:stretch>
        </p:blipFill>
        <p:spPr>
          <a:xfrm>
            <a:off x="7242914" y="3331387"/>
            <a:ext cx="5120640" cy="2926080"/>
          </a:xfrm>
          <a:prstGeom prst="rect">
            <a:avLst/>
          </a:prstGeom>
        </p:spPr>
      </p:pic>
      <p:pic>
        <p:nvPicPr>
          <p:cNvPr id="3" name="Picture 2" descr="Text&#10;&#10;Description automatically generated">
            <a:extLst>
              <a:ext uri="{FF2B5EF4-FFF2-40B4-BE49-F238E27FC236}">
                <a16:creationId xmlns:a16="http://schemas.microsoft.com/office/drawing/2014/main" id="{4C3E3814-3048-DD4F-833F-821636BDE997}"/>
              </a:ext>
            </a:extLst>
          </p:cNvPr>
          <p:cNvPicPr>
            <a:picLocks noChangeAspect="1"/>
          </p:cNvPicPr>
          <p:nvPr userDrawn="1"/>
        </p:nvPicPr>
        <p:blipFill>
          <a:blip r:embed="rId4"/>
          <a:stretch>
            <a:fillRect/>
          </a:stretch>
        </p:blipFill>
        <p:spPr>
          <a:xfrm>
            <a:off x="1474557" y="1876425"/>
            <a:ext cx="3205640" cy="3105150"/>
          </a:xfrm>
          <a:prstGeom prst="rect">
            <a:avLst/>
          </a:prstGeom>
        </p:spPr>
      </p:pic>
    </p:spTree>
    <p:extLst>
      <p:ext uri="{BB962C8B-B14F-4D97-AF65-F5344CB8AC3E}">
        <p14:creationId xmlns:p14="http://schemas.microsoft.com/office/powerpoint/2010/main" val="71428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ING SLIDE">
    <p:bg>
      <p:bgPr>
        <a:solidFill>
          <a:srgbClr val="7EBB5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BC8C4-9DC8-4A4A-98D4-0EC22E4D43BB}"/>
              </a:ext>
            </a:extLst>
          </p:cNvPr>
          <p:cNvPicPr>
            <a:picLocks noChangeAspect="1"/>
          </p:cNvPicPr>
          <p:nvPr userDrawn="1"/>
        </p:nvPicPr>
        <p:blipFill rotWithShape="1">
          <a:blip r:embed="rId2"/>
          <a:srcRect l="42303"/>
          <a:stretch/>
        </p:blipFill>
        <p:spPr>
          <a:xfrm>
            <a:off x="5323119" y="0"/>
            <a:ext cx="8291838" cy="8083819"/>
          </a:xfrm>
          <a:prstGeom prst="rect">
            <a:avLst/>
          </a:prstGeom>
        </p:spPr>
      </p:pic>
      <p:pic>
        <p:nvPicPr>
          <p:cNvPr id="4" name="Picture 3">
            <a:extLst>
              <a:ext uri="{FF2B5EF4-FFF2-40B4-BE49-F238E27FC236}">
                <a16:creationId xmlns:a16="http://schemas.microsoft.com/office/drawing/2014/main" id="{52E22C3C-4A37-5042-8EAA-931ADCD76CE9}"/>
              </a:ext>
            </a:extLst>
          </p:cNvPr>
          <p:cNvPicPr>
            <a:picLocks noChangeAspect="1"/>
          </p:cNvPicPr>
          <p:nvPr userDrawn="1"/>
        </p:nvPicPr>
        <p:blipFill>
          <a:blip r:embed="rId3"/>
          <a:stretch>
            <a:fillRect/>
          </a:stretch>
        </p:blipFill>
        <p:spPr>
          <a:xfrm>
            <a:off x="7242914" y="3331387"/>
            <a:ext cx="5120640" cy="2926080"/>
          </a:xfrm>
          <a:prstGeom prst="rect">
            <a:avLst/>
          </a:prstGeom>
        </p:spPr>
      </p:pic>
      <p:pic>
        <p:nvPicPr>
          <p:cNvPr id="6" name="Picture 5">
            <a:extLst>
              <a:ext uri="{FF2B5EF4-FFF2-40B4-BE49-F238E27FC236}">
                <a16:creationId xmlns:a16="http://schemas.microsoft.com/office/drawing/2014/main" id="{2FCD7499-3B68-7D45-8C5A-38CF166338A0}"/>
              </a:ext>
            </a:extLst>
          </p:cNvPr>
          <p:cNvPicPr>
            <a:picLocks noChangeAspect="1"/>
          </p:cNvPicPr>
          <p:nvPr userDrawn="1"/>
        </p:nvPicPr>
        <p:blipFill>
          <a:blip r:embed="rId4">
            <a:biLevel thresh="50000"/>
          </a:blip>
          <a:srcRect/>
          <a:stretch/>
        </p:blipFill>
        <p:spPr>
          <a:xfrm>
            <a:off x="1149661" y="1102553"/>
            <a:ext cx="3849961" cy="2326448"/>
          </a:xfrm>
          <a:prstGeom prst="rect">
            <a:avLst/>
          </a:prstGeom>
        </p:spPr>
      </p:pic>
    </p:spTree>
    <p:extLst>
      <p:ext uri="{BB962C8B-B14F-4D97-AF65-F5344CB8AC3E}">
        <p14:creationId xmlns:p14="http://schemas.microsoft.com/office/powerpoint/2010/main" val="71428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29698-8131-4C46-A7A8-6E6DC38160A5}"/>
              </a:ext>
            </a:extLst>
          </p:cNvPr>
          <p:cNvSpPr>
            <a:spLocks noGrp="1"/>
          </p:cNvSpPr>
          <p:nvPr>
            <p:ph type="sldNum" sz="quarter" idx="10"/>
          </p:nvPr>
        </p:nvSpPr>
        <p:spPr/>
        <p:txBody>
          <a:bodyPr/>
          <a:lstStyle/>
          <a:p>
            <a:fld id="{45259654-3807-0C47-848C-C72BE5E24630}" type="slidenum">
              <a:rPr lang="en-US" smtClean="0"/>
              <a:pPr/>
              <a:t>‹#›</a:t>
            </a:fld>
            <a:endParaRPr lang="en-US"/>
          </a:p>
        </p:txBody>
      </p:sp>
    </p:spTree>
    <p:extLst>
      <p:ext uri="{BB962C8B-B14F-4D97-AF65-F5344CB8AC3E}">
        <p14:creationId xmlns:p14="http://schemas.microsoft.com/office/powerpoint/2010/main" val="388168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dax 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6" y="5112826"/>
            <a:ext cx="4707542" cy="2471460"/>
          </a:xfrm>
          <a:prstGeom prst="rect">
            <a:avLst/>
          </a:prstGeom>
        </p:spPr>
      </p:pic>
      <p:pic>
        <p:nvPicPr>
          <p:cNvPr id="10" name="Picture 9" descr="Text&#10;&#10;Description automatically generated">
            <a:extLst>
              <a:ext uri="{FF2B5EF4-FFF2-40B4-BE49-F238E27FC236}">
                <a16:creationId xmlns:a16="http://schemas.microsoft.com/office/drawing/2014/main" id="{61DEB721-CB83-4441-8AED-8BA293190959}"/>
              </a:ext>
            </a:extLst>
          </p:cNvPr>
          <p:cNvPicPr>
            <a:picLocks noChangeAspect="1"/>
          </p:cNvPicPr>
          <p:nvPr userDrawn="1"/>
        </p:nvPicPr>
        <p:blipFill>
          <a:blip r:embed="rId3"/>
          <a:stretch>
            <a:fillRect/>
          </a:stretch>
        </p:blipFill>
        <p:spPr>
          <a:xfrm>
            <a:off x="853062" y="855780"/>
            <a:ext cx="2072174" cy="2001605"/>
          </a:xfrm>
          <a:prstGeom prst="rect">
            <a:avLst/>
          </a:prstGeom>
        </p:spPr>
      </p:pic>
    </p:spTree>
    <p:extLst>
      <p:ext uri="{BB962C8B-B14F-4D97-AF65-F5344CB8AC3E}">
        <p14:creationId xmlns:p14="http://schemas.microsoft.com/office/powerpoint/2010/main" val="80337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at Minds in Sync">
    <p:bg>
      <p:bgPr>
        <a:solidFill>
          <a:srgbClr val="7EBB52"/>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6F7EB89-3C62-6340-93F7-2A31101D5BF4}"/>
              </a:ext>
            </a:extLst>
          </p:cNvPr>
          <p:cNvPicPr>
            <a:picLocks noChangeAspect="1"/>
          </p:cNvPicPr>
          <p:nvPr userDrawn="1"/>
        </p:nvPicPr>
        <p:blipFill>
          <a:blip r:embed="rId2"/>
          <a:stretch>
            <a:fillRect/>
          </a:stretch>
        </p:blipFill>
        <p:spPr>
          <a:xfrm>
            <a:off x="3703320" y="1394460"/>
            <a:ext cx="4069080" cy="4069080"/>
          </a:xfrm>
          <a:prstGeom prst="rect">
            <a:avLst/>
          </a:prstGeom>
        </p:spPr>
      </p:pic>
    </p:spTree>
    <p:extLst>
      <p:ext uri="{BB962C8B-B14F-4D97-AF65-F5344CB8AC3E}">
        <p14:creationId xmlns:p14="http://schemas.microsoft.com/office/powerpoint/2010/main" val="302745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5" y="5112826"/>
            <a:ext cx="4707544" cy="2471460"/>
          </a:xfrm>
          <a:prstGeom prst="rect">
            <a:avLst/>
          </a:prstGeom>
        </p:spPr>
      </p:pic>
      <p:pic>
        <p:nvPicPr>
          <p:cNvPr id="11" name="Picture 10">
            <a:extLst>
              <a:ext uri="{FF2B5EF4-FFF2-40B4-BE49-F238E27FC236}">
                <a16:creationId xmlns:a16="http://schemas.microsoft.com/office/drawing/2014/main" id="{AB6FB277-CD18-7B4F-8776-5202CD050B41}"/>
              </a:ext>
            </a:extLst>
          </p:cNvPr>
          <p:cNvPicPr>
            <a:picLocks noChangeAspect="1"/>
          </p:cNvPicPr>
          <p:nvPr userDrawn="1"/>
        </p:nvPicPr>
        <p:blipFill>
          <a:blip r:embed="rId3"/>
          <a:srcRect/>
          <a:stretch/>
        </p:blipFill>
        <p:spPr>
          <a:xfrm>
            <a:off x="345868" y="899801"/>
            <a:ext cx="3697565" cy="2234358"/>
          </a:xfrm>
          <a:prstGeom prst="rect">
            <a:avLst/>
          </a:prstGeom>
        </p:spPr>
      </p:pic>
    </p:spTree>
    <p:extLst>
      <p:ext uri="{BB962C8B-B14F-4D97-AF65-F5344CB8AC3E}">
        <p14:creationId xmlns:p14="http://schemas.microsoft.com/office/powerpoint/2010/main" val="267518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dax Wrapper Slide">
    <p:bg>
      <p:bgPr>
        <a:solidFill>
          <a:srgbClr val="7EB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645-2606-E24C-B23E-AC5FBFAFD2CC}"/>
              </a:ext>
            </a:extLst>
          </p:cNvPr>
          <p:cNvSpPr>
            <a:spLocks noGrp="1"/>
          </p:cNvSpPr>
          <p:nvPr>
            <p:ph type="ctrTitle" hasCustomPrompt="1"/>
          </p:nvPr>
        </p:nvSpPr>
        <p:spPr>
          <a:xfrm>
            <a:off x="565982" y="5168055"/>
            <a:ext cx="6925863" cy="1572849"/>
          </a:xfrm>
          <a:prstGeom prst="rect">
            <a:avLst/>
          </a:prstGeom>
        </p:spPr>
        <p:txBody>
          <a:bodyPr anchor="ctr">
            <a:normAutofit/>
          </a:bodyPr>
          <a:lstStyle>
            <a:lvl1pPr algn="l">
              <a:defRPr sz="4200" b="1">
                <a:solidFill>
                  <a:schemeClr val="bg1"/>
                </a:solidFill>
                <a:latin typeface="Arial" panose="020B0604020202020204" pitchFamily="34" charset="0"/>
                <a:cs typeface="Arial" panose="020B0604020202020204" pitchFamily="34" charset="0"/>
              </a:defRPr>
            </a:lvl1pPr>
          </a:lstStyle>
          <a:p>
            <a:r>
              <a:rPr lang="en-US"/>
              <a:t>Name of lesson or brief description goes here</a:t>
            </a:r>
          </a:p>
        </p:txBody>
      </p:sp>
      <p:sp>
        <p:nvSpPr>
          <p:cNvPr id="6" name="Slide Number Placeholder 5">
            <a:extLst>
              <a:ext uri="{FF2B5EF4-FFF2-40B4-BE49-F238E27FC236}">
                <a16:creationId xmlns:a16="http://schemas.microsoft.com/office/drawing/2014/main" id="{464D9749-CB8B-5A47-8A43-555B15C9AA2B}"/>
              </a:ext>
            </a:extLst>
          </p:cNvPr>
          <p:cNvSpPr>
            <a:spLocks noGrp="1"/>
          </p:cNvSpPr>
          <p:nvPr>
            <p:ph type="sldNum" sz="quarter" idx="12"/>
          </p:nvPr>
        </p:nvSpPr>
        <p:spPr>
          <a:xfrm>
            <a:off x="96520" y="6396990"/>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5" name="Rectangle 4">
            <a:extLst>
              <a:ext uri="{FF2B5EF4-FFF2-40B4-BE49-F238E27FC236}">
                <a16:creationId xmlns:a16="http://schemas.microsoft.com/office/drawing/2014/main" id="{B5FB0906-C4BB-A246-8A30-4C5A83568C42}"/>
              </a:ext>
            </a:extLst>
          </p:cNvPr>
          <p:cNvSpPr/>
          <p:nvPr userDrawn="1"/>
        </p:nvSpPr>
        <p:spPr>
          <a:xfrm>
            <a:off x="-20320" y="617837"/>
            <a:ext cx="12212320" cy="447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Text Placeholder 19">
            <a:extLst>
              <a:ext uri="{FF2B5EF4-FFF2-40B4-BE49-F238E27FC236}">
                <a16:creationId xmlns:a16="http://schemas.microsoft.com/office/drawing/2014/main" id="{D1030B25-BC19-1740-A3E1-F758AB8E8BEC}"/>
              </a:ext>
            </a:extLst>
          </p:cNvPr>
          <p:cNvSpPr>
            <a:spLocks noGrp="1"/>
          </p:cNvSpPr>
          <p:nvPr>
            <p:ph type="body" sz="quarter" idx="13" hasCustomPrompt="1"/>
          </p:nvPr>
        </p:nvSpPr>
        <p:spPr>
          <a:xfrm>
            <a:off x="566228" y="3416123"/>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Module X</a:t>
            </a:r>
          </a:p>
        </p:txBody>
      </p:sp>
      <p:sp>
        <p:nvSpPr>
          <p:cNvPr id="21" name="Text Placeholder 19">
            <a:extLst>
              <a:ext uri="{FF2B5EF4-FFF2-40B4-BE49-F238E27FC236}">
                <a16:creationId xmlns:a16="http://schemas.microsoft.com/office/drawing/2014/main" id="{57D1688F-D39B-9B47-AE71-C79AB7447DBF}"/>
              </a:ext>
            </a:extLst>
          </p:cNvPr>
          <p:cNvSpPr>
            <a:spLocks noGrp="1"/>
          </p:cNvSpPr>
          <p:nvPr>
            <p:ph type="body" sz="quarter" idx="14" hasCustomPrompt="1"/>
          </p:nvPr>
        </p:nvSpPr>
        <p:spPr>
          <a:xfrm>
            <a:off x="565983" y="3824156"/>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Lesson X</a:t>
            </a:r>
          </a:p>
        </p:txBody>
      </p:sp>
      <p:sp>
        <p:nvSpPr>
          <p:cNvPr id="22" name="Text Placeholder 19">
            <a:extLst>
              <a:ext uri="{FF2B5EF4-FFF2-40B4-BE49-F238E27FC236}">
                <a16:creationId xmlns:a16="http://schemas.microsoft.com/office/drawing/2014/main" id="{3DD3FE32-EBE2-9E46-9EDF-AB412BC07C2A}"/>
              </a:ext>
            </a:extLst>
          </p:cNvPr>
          <p:cNvSpPr>
            <a:spLocks noGrp="1"/>
          </p:cNvSpPr>
          <p:nvPr>
            <p:ph type="body" sz="quarter" idx="15" hasCustomPrompt="1"/>
          </p:nvPr>
        </p:nvSpPr>
        <p:spPr>
          <a:xfrm>
            <a:off x="565982" y="3008089"/>
            <a:ext cx="3365692" cy="386969"/>
          </a:xfrm>
        </p:spPr>
        <p:txBody>
          <a:bodyPr anchor="ctr">
            <a:normAutofit/>
          </a:bodyPr>
          <a:lstStyle>
            <a:lvl1pPr marL="0" indent="0">
              <a:buNone/>
              <a:defRPr lang="en-US" sz="2000" b="1" kern="1200" cap="none" spc="0" baseline="0" dirty="0">
                <a:solidFill>
                  <a:srgbClr val="91939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Grade X</a:t>
            </a:r>
          </a:p>
        </p:txBody>
      </p:sp>
      <p:pic>
        <p:nvPicPr>
          <p:cNvPr id="12" name="Picture 11">
            <a:extLst>
              <a:ext uri="{FF2B5EF4-FFF2-40B4-BE49-F238E27FC236}">
                <a16:creationId xmlns:a16="http://schemas.microsoft.com/office/drawing/2014/main" id="{08CF96F2-D359-B244-A0E0-51DCD1EB15A8}"/>
              </a:ext>
            </a:extLst>
          </p:cNvPr>
          <p:cNvPicPr>
            <a:picLocks noChangeAspect="1"/>
          </p:cNvPicPr>
          <p:nvPr userDrawn="1"/>
        </p:nvPicPr>
        <p:blipFill>
          <a:blip r:embed="rId2">
            <a:alphaModFix amt="50000"/>
          </a:blip>
          <a:srcRect/>
          <a:stretch/>
        </p:blipFill>
        <p:spPr>
          <a:xfrm>
            <a:off x="7438956" y="5112826"/>
            <a:ext cx="4707542" cy="2471460"/>
          </a:xfrm>
          <a:prstGeom prst="rect">
            <a:avLst/>
          </a:prstGeom>
        </p:spPr>
      </p:pic>
      <p:pic>
        <p:nvPicPr>
          <p:cNvPr id="4" name="Picture 3">
            <a:extLst>
              <a:ext uri="{FF2B5EF4-FFF2-40B4-BE49-F238E27FC236}">
                <a16:creationId xmlns:a16="http://schemas.microsoft.com/office/drawing/2014/main" id="{C55CB58D-D14A-6E4D-8E66-4A17E46E5D21}"/>
              </a:ext>
            </a:extLst>
          </p:cNvPr>
          <p:cNvPicPr>
            <a:picLocks noChangeAspect="1"/>
          </p:cNvPicPr>
          <p:nvPr userDrawn="1"/>
        </p:nvPicPr>
        <p:blipFill>
          <a:blip r:embed="rId3"/>
          <a:srcRect/>
          <a:stretch/>
        </p:blipFill>
        <p:spPr>
          <a:xfrm>
            <a:off x="345868" y="899801"/>
            <a:ext cx="3697565" cy="2234358"/>
          </a:xfrm>
          <a:prstGeom prst="rect">
            <a:avLst/>
          </a:prstGeom>
        </p:spPr>
      </p:pic>
    </p:spTree>
    <p:extLst>
      <p:ext uri="{BB962C8B-B14F-4D97-AF65-F5344CB8AC3E}">
        <p14:creationId xmlns:p14="http://schemas.microsoft.com/office/powerpoint/2010/main" val="80337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terials or Checklist">
    <p:spTree>
      <p:nvGrpSpPr>
        <p:cNvPr id="1" name=""/>
        <p:cNvGrpSpPr/>
        <p:nvPr/>
      </p:nvGrpSpPr>
      <p:grpSpPr>
        <a:xfrm>
          <a:off x="0" y="0"/>
          <a:ext cx="0" cy="0"/>
          <a:chOff x="0" y="0"/>
          <a:chExt cx="0" cy="0"/>
        </a:xfrm>
      </p:grpSpPr>
      <p:sp>
        <p:nvSpPr>
          <p:cNvPr id="20" name="Google Shape;10;p2">
            <a:extLst>
              <a:ext uri="{FF2B5EF4-FFF2-40B4-BE49-F238E27FC236}">
                <a16:creationId xmlns:a16="http://schemas.microsoft.com/office/drawing/2014/main" id="{5C0758B1-4C33-3D45-B23C-D52C5684769D}"/>
              </a:ext>
            </a:extLst>
          </p:cNvPr>
          <p:cNvSpPr/>
          <p:nvPr userDrawn="1"/>
        </p:nvSpPr>
        <p:spPr>
          <a:xfrm>
            <a:off x="-762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12" name="Google Shape;10;p2">
            <a:extLst>
              <a:ext uri="{FF2B5EF4-FFF2-40B4-BE49-F238E27FC236}">
                <a16:creationId xmlns:a16="http://schemas.microsoft.com/office/drawing/2014/main" id="{BFEBC1B9-E3FE-F441-BB76-4DD7256DFC42}"/>
              </a:ext>
            </a:extLst>
          </p:cNvPr>
          <p:cNvSpPr/>
          <p:nvPr userDrawn="1"/>
        </p:nvSpPr>
        <p:spPr>
          <a:xfrm>
            <a:off x="0" y="-1"/>
            <a:ext cx="12206514" cy="617839"/>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3" name="Content Placeholder 2">
            <a:extLst>
              <a:ext uri="{FF2B5EF4-FFF2-40B4-BE49-F238E27FC236}">
                <a16:creationId xmlns:a16="http://schemas.microsoft.com/office/drawing/2014/main" id="{521AB3FE-CE93-C547-A24D-6A2DC772E5ED}"/>
              </a:ext>
            </a:extLst>
          </p:cNvPr>
          <p:cNvSpPr>
            <a:spLocks noGrp="1"/>
          </p:cNvSpPr>
          <p:nvPr>
            <p:ph idx="1"/>
          </p:nvPr>
        </p:nvSpPr>
        <p:spPr>
          <a:xfrm>
            <a:off x="177801" y="793191"/>
            <a:ext cx="4193478" cy="5698905"/>
          </a:xfrm>
        </p:spPr>
        <p:txBody>
          <a:bodyPr/>
          <a:lstStyle>
            <a:lvl1pPr marL="457200" indent="-457200">
              <a:lnSpc>
                <a:spcPts val="3440"/>
              </a:lnSpc>
              <a:buClr>
                <a:srgbClr val="7EBB52"/>
              </a:buClr>
              <a:buSzPct val="125000"/>
              <a:buFont typeface="Wingdings" pitchFamily="2" charset="2"/>
              <a:buChar char="ü"/>
              <a:defRPr sz="2400" b="0">
                <a:solidFill>
                  <a:schemeClr val="tx1"/>
                </a:solidFill>
                <a:latin typeface="Arial" panose="020B0604020202020204" pitchFamily="34" charset="0"/>
                <a:cs typeface="Arial" panose="020B0604020202020204" pitchFamily="34" charset="0"/>
              </a:defRPr>
            </a:lvl1pPr>
            <a:lvl2pPr marL="685800" indent="-228600">
              <a:lnSpc>
                <a:spcPts val="3440"/>
              </a:lnSpc>
              <a:buClr>
                <a:srgbClr val="7EBB52"/>
              </a:buClr>
              <a:buSzPct val="80000"/>
              <a:buFont typeface="Wingdings" pitchFamily="2" charset="2"/>
              <a:buChar char="q"/>
              <a:defRPr>
                <a:solidFill>
                  <a:schemeClr val="tx1"/>
                </a:solidFill>
                <a:latin typeface="Arial" panose="020B0604020202020204" pitchFamily="34" charset="0"/>
                <a:cs typeface="Arial" panose="020B0604020202020204" pitchFamily="34" charset="0"/>
              </a:defRPr>
            </a:lvl2pPr>
            <a:lvl3pPr marL="11430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3pPr>
            <a:lvl4pPr marL="1600200" indent="-228600">
              <a:lnSpc>
                <a:spcPts val="3440"/>
              </a:lnSpc>
              <a:buClr>
                <a:srgbClr val="7EBB52"/>
              </a:buClr>
              <a:buSzPct val="75000"/>
              <a:buFont typeface="Wingdings" pitchFamily="2" charset="2"/>
              <a:buChar char="§"/>
              <a:defRPr>
                <a:solidFill>
                  <a:schemeClr val="tx1"/>
                </a:solidFill>
                <a:latin typeface="Arial" panose="020B0604020202020204" pitchFamily="34" charset="0"/>
                <a:cs typeface="Arial" panose="020B0604020202020204" pitchFamily="34" charset="0"/>
              </a:defRPr>
            </a:lvl4pPr>
            <a:lvl5pPr marL="1828800" indent="0">
              <a:lnSpc>
                <a:spcPts val="3440"/>
              </a:lnSpc>
              <a:buClr>
                <a:srgbClr val="7EBB52"/>
              </a:buClr>
              <a:buSzPct val="150000"/>
              <a:buFont typeface="Wingdings" pitchFamily="2" charset="2"/>
              <a:buNone/>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BC7B5C19-058B-E04D-B825-5C32BE5BE85C}"/>
              </a:ext>
            </a:extLst>
          </p:cNvPr>
          <p:cNvSpPr>
            <a:spLocks noGrp="1"/>
          </p:cNvSpPr>
          <p:nvPr>
            <p:ph type="title" hasCustomPrompt="1"/>
          </p:nvPr>
        </p:nvSpPr>
        <p:spPr>
          <a:xfrm>
            <a:off x="166914" y="52103"/>
            <a:ext cx="9354457" cy="557343"/>
          </a:xfrm>
          <a:prstGeom prst="rect">
            <a:avLst/>
          </a:prstGeom>
        </p:spPr>
        <p:txBody>
          <a:bodyPr>
            <a:normAutofit/>
          </a:bodyPr>
          <a:lstStyle>
            <a:lvl1pPr>
              <a:defRPr lang="en-US" sz="2200" b="1" kern="1200" spc="0" dirty="0">
                <a:solidFill>
                  <a:schemeClr val="bg1"/>
                </a:solidFill>
                <a:latin typeface="Arial" panose="020B0604020202020204" pitchFamily="34" charset="0"/>
                <a:ea typeface="+mj-ea"/>
                <a:cs typeface="Arial" panose="020B0604020202020204" pitchFamily="34" charset="0"/>
              </a:defRPr>
            </a:lvl1pPr>
          </a:lstStyle>
          <a:p>
            <a:r>
              <a:rPr lang="en-US"/>
              <a:t>Materials checklist or checkpoint</a:t>
            </a:r>
          </a:p>
        </p:txBody>
      </p:sp>
      <p:sp>
        <p:nvSpPr>
          <p:cNvPr id="10" name="Slide Number Placeholder 5">
            <a:extLst>
              <a:ext uri="{FF2B5EF4-FFF2-40B4-BE49-F238E27FC236}">
                <a16:creationId xmlns:a16="http://schemas.microsoft.com/office/drawing/2014/main" id="{94F81C75-D967-7948-BEE9-4FC98B8A0154}"/>
              </a:ext>
            </a:extLst>
          </p:cNvPr>
          <p:cNvSpPr>
            <a:spLocks noGrp="1"/>
          </p:cNvSpPr>
          <p:nvPr>
            <p:ph type="sldNum" sz="quarter" idx="12"/>
          </p:nvPr>
        </p:nvSpPr>
        <p:spPr>
          <a:xfrm>
            <a:off x="170180" y="6557874"/>
            <a:ext cx="431800" cy="365125"/>
          </a:xfrm>
        </p:spPr>
        <p:txBody>
          <a:bodyPr/>
          <a:lstStyle>
            <a:lvl1pPr>
              <a:defRPr>
                <a:solidFill>
                  <a:schemeClr val="bg1"/>
                </a:solidFill>
              </a:defRPr>
            </a:lvl1pPr>
          </a:lstStyle>
          <a:p>
            <a:fld id="{45259654-3807-0C47-848C-C72BE5E24630}" type="slidenum">
              <a:rPr lang="en-US" smtClean="0"/>
              <a:pPr/>
              <a:t>‹#›</a:t>
            </a:fld>
            <a:endParaRPr lang="en-US"/>
          </a:p>
        </p:txBody>
      </p:sp>
      <p:sp>
        <p:nvSpPr>
          <p:cNvPr id="11" name="TextBox 10">
            <a:extLst>
              <a:ext uri="{FF2B5EF4-FFF2-40B4-BE49-F238E27FC236}">
                <a16:creationId xmlns:a16="http://schemas.microsoft.com/office/drawing/2014/main" id="{F9D9D742-5931-CA48-B525-A64FAA974714}"/>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a:solidFill>
                  <a:schemeClr val="bg1"/>
                </a:solidFill>
                <a:latin typeface="Arial" panose="020B0604020202020204" pitchFamily="34" charset="0"/>
                <a:cs typeface="Arial" panose="020B0604020202020204" pitchFamily="34" charset="0"/>
              </a:rPr>
              <a:t>© 2020 Great Minds PBC</a:t>
            </a:r>
            <a:r>
              <a:rPr lang="en-US" sz="1000" baseline="30000">
                <a:solidFill>
                  <a:schemeClr val="bg1"/>
                </a:solidFill>
                <a:latin typeface="Arial" panose="020B0604020202020204" pitchFamily="34" charset="0"/>
                <a:cs typeface="Arial" panose="020B0604020202020204" pitchFamily="34" charset="0"/>
              </a:rPr>
              <a:t>   </a:t>
            </a:r>
            <a:r>
              <a:rPr lang="en-US" sz="1000">
                <a:solidFill>
                  <a:schemeClr val="bg1"/>
                </a:solidFill>
                <a:latin typeface="Arial" panose="020B0604020202020204" pitchFamily="34" charset="0"/>
                <a:cs typeface="Arial" panose="020B0604020202020204" pitchFamily="34" charset="0"/>
              </a:rPr>
              <a:t>|  Reproduction, distribution, and alteration prohibited.</a:t>
            </a:r>
          </a:p>
        </p:txBody>
      </p:sp>
    </p:spTree>
    <p:extLst>
      <p:ext uri="{BB962C8B-B14F-4D97-AF65-F5344CB8AC3E}">
        <p14:creationId xmlns:p14="http://schemas.microsoft.com/office/powerpoint/2010/main" val="408084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A8A2AE2A-F841-A340-A0FC-1D1F8AA05025}"/>
              </a:ext>
            </a:extLst>
          </p:cNvPr>
          <p:cNvSpPr>
            <a:spLocks noGrp="1"/>
          </p:cNvSpPr>
          <p:nvPr>
            <p:ph idx="1"/>
          </p:nvPr>
        </p:nvSpPr>
        <p:spPr>
          <a:xfrm>
            <a:off x="177801" y="635334"/>
            <a:ext cx="11321472" cy="495282"/>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DB2541B7-97C6-E346-A2C6-75A6BACF79F0}"/>
              </a:ext>
            </a:extLst>
          </p:cNvPr>
          <p:cNvSpPr>
            <a:spLocks noGrp="1"/>
          </p:cNvSpPr>
          <p:nvPr>
            <p:ph type="title" hasCustomPrompt="1"/>
          </p:nvPr>
        </p:nvSpPr>
        <p:spPr>
          <a:xfrm>
            <a:off x="166914" y="173325"/>
            <a:ext cx="10341864" cy="337424"/>
          </a:xfrm>
          <a:prstGeom prst="rect">
            <a:avLst/>
          </a:prstGeom>
        </p:spPr>
        <p:txBody>
          <a:bodyPr>
            <a:noAutofit/>
          </a:bodyPr>
          <a:lstStyle>
            <a:lvl1pPr>
              <a:defRPr sz="2200" b="1" spc="0">
                <a:solidFill>
                  <a:srgbClr val="7EBB52"/>
                </a:solidFill>
                <a:latin typeface="Arial" panose="020B0604020202020204" pitchFamily="34" charset="0"/>
                <a:cs typeface="Arial" panose="020B0604020202020204" pitchFamily="34" charset="0"/>
              </a:defRPr>
            </a:lvl1pPr>
          </a:lstStyle>
          <a:p>
            <a:r>
              <a:rPr lang="en-US"/>
              <a:t>Optional title or section/module</a:t>
            </a:r>
          </a:p>
        </p:txBody>
      </p:sp>
      <p:sp>
        <p:nvSpPr>
          <p:cNvPr id="28" name="Google Shape;10;p2">
            <a:extLst>
              <a:ext uri="{FF2B5EF4-FFF2-40B4-BE49-F238E27FC236}">
                <a16:creationId xmlns:a16="http://schemas.microsoft.com/office/drawing/2014/main" id="{D3B3169A-4A1C-B245-A6DA-CF4109144721}"/>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29" name="TextBox 28">
            <a:extLst>
              <a:ext uri="{FF2B5EF4-FFF2-40B4-BE49-F238E27FC236}">
                <a16:creationId xmlns:a16="http://schemas.microsoft.com/office/drawing/2014/main" id="{3247787B-71D9-4041-9700-CC4E0B450F10}"/>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a:solidFill>
                  <a:schemeClr val="bg1">
                    <a:lumMod val="75000"/>
                    <a:alpha val="80000"/>
                  </a:schemeClr>
                </a:solidFill>
                <a:latin typeface="Arial" panose="020B0604020202020204" pitchFamily="34" charset="0"/>
                <a:cs typeface="Arial" panose="020B0604020202020204" pitchFamily="34" charset="0"/>
              </a:rPr>
              <a:t>   </a:t>
            </a:r>
            <a:r>
              <a:rPr lang="en-US" sz="100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5" name="Picture Placeholder 4">
            <a:extLst>
              <a:ext uri="{FF2B5EF4-FFF2-40B4-BE49-F238E27FC236}">
                <a16:creationId xmlns:a16="http://schemas.microsoft.com/office/drawing/2014/main" id="{ADF9B495-0D70-044E-94C3-4D2520B28FDB}"/>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a:t>Images go here</a:t>
            </a:r>
          </a:p>
        </p:txBody>
      </p:sp>
    </p:spTree>
    <p:extLst>
      <p:ext uri="{BB962C8B-B14F-4D97-AF65-F5344CB8AC3E}">
        <p14:creationId xmlns:p14="http://schemas.microsoft.com/office/powerpoint/2010/main" val="163338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2272EE0-C096-F54A-A421-5827CC995CF7}"/>
              </a:ext>
            </a:extLst>
          </p:cNvPr>
          <p:cNvSpPr>
            <a:spLocks noGrp="1"/>
          </p:cNvSpPr>
          <p:nvPr>
            <p:ph idx="1"/>
          </p:nvPr>
        </p:nvSpPr>
        <p:spPr>
          <a:xfrm>
            <a:off x="177801" y="201913"/>
            <a:ext cx="11792526" cy="1017288"/>
          </a:xfrm>
        </p:spPr>
        <p:txBody>
          <a:bodyPr/>
          <a:lstStyle>
            <a:lvl1pPr marL="0" indent="0">
              <a:lnSpc>
                <a:spcPts val="3440"/>
              </a:lnSpc>
              <a:buClr>
                <a:srgbClr val="835AA2"/>
              </a:buClr>
              <a:buSzPct val="125000"/>
              <a:buFontTx/>
              <a:buNone/>
              <a:defRPr sz="2400" b="0">
                <a:latin typeface="Arial" panose="020B0604020202020204" pitchFamily="34" charset="0"/>
                <a:cs typeface="Arial" panose="020B0604020202020204" pitchFamily="34" charset="0"/>
              </a:defRPr>
            </a:lvl1pPr>
            <a:lvl2pPr marL="457200" indent="0">
              <a:lnSpc>
                <a:spcPts val="3440"/>
              </a:lnSpc>
              <a:buClr>
                <a:srgbClr val="835AA2"/>
              </a:buClr>
              <a:buSzPct val="80000"/>
              <a:buFontTx/>
              <a:buNone/>
              <a:defRPr>
                <a:latin typeface="Arial" panose="020B0604020202020204" pitchFamily="34" charset="0"/>
                <a:cs typeface="Arial" panose="020B0604020202020204" pitchFamily="34" charset="0"/>
              </a:defRPr>
            </a:lvl2pPr>
            <a:lvl3pPr marL="914400" indent="0">
              <a:lnSpc>
                <a:spcPts val="3440"/>
              </a:lnSpc>
              <a:buClr>
                <a:srgbClr val="835AA2"/>
              </a:buClr>
              <a:buSzPct val="75000"/>
              <a:buFontTx/>
              <a:buNone/>
              <a:defRPr>
                <a:latin typeface="Arial" panose="020B0604020202020204" pitchFamily="34" charset="0"/>
                <a:cs typeface="Arial" panose="020B0604020202020204" pitchFamily="34" charset="0"/>
              </a:defRPr>
            </a:lvl3pPr>
            <a:lvl4pPr marL="1371600" indent="0">
              <a:lnSpc>
                <a:spcPts val="3440"/>
              </a:lnSpc>
              <a:buClr>
                <a:srgbClr val="835AA2"/>
              </a:buClr>
              <a:buSzPct val="75000"/>
              <a:buFontTx/>
              <a:buNone/>
              <a:defRPr>
                <a:latin typeface="Arial" panose="020B0604020202020204" pitchFamily="34" charset="0"/>
                <a:cs typeface="Arial" panose="020B0604020202020204" pitchFamily="34" charset="0"/>
              </a:defRPr>
            </a:lvl4pPr>
            <a:lvl5pPr marL="1828800" indent="0">
              <a:lnSpc>
                <a:spcPts val="3440"/>
              </a:lnSpc>
              <a:buClr>
                <a:srgbClr val="835AA2"/>
              </a:buClr>
              <a:buSzPct val="150000"/>
              <a:buFontTx/>
              <a:buNone/>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Google Shape;10;p2">
            <a:extLst>
              <a:ext uri="{FF2B5EF4-FFF2-40B4-BE49-F238E27FC236}">
                <a16:creationId xmlns:a16="http://schemas.microsoft.com/office/drawing/2014/main" id="{AAE7AB25-4F10-B84E-9681-3D767C724373}"/>
              </a:ext>
            </a:extLst>
          </p:cNvPr>
          <p:cNvSpPr/>
          <p:nvPr userDrawn="1"/>
        </p:nvSpPr>
        <p:spPr>
          <a:xfrm>
            <a:off x="-15240" y="6629400"/>
            <a:ext cx="12207240" cy="228600"/>
          </a:xfrm>
          <a:prstGeom prst="rect">
            <a:avLst/>
          </a:prstGeom>
          <a:solidFill>
            <a:srgbClr val="7EB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a:latin typeface="Arial" panose="020B0604020202020204" pitchFamily="34" charset="0"/>
            </a:endParaRPr>
          </a:p>
        </p:txBody>
      </p:sp>
      <p:sp>
        <p:nvSpPr>
          <p:cNvPr id="8" name="TextBox 7">
            <a:extLst>
              <a:ext uri="{FF2B5EF4-FFF2-40B4-BE49-F238E27FC236}">
                <a16:creationId xmlns:a16="http://schemas.microsoft.com/office/drawing/2014/main" id="{466713E6-3C80-3F43-86E1-033BFD213C9D}"/>
              </a:ext>
            </a:extLst>
          </p:cNvPr>
          <p:cNvSpPr txBox="1"/>
          <p:nvPr userDrawn="1"/>
        </p:nvSpPr>
        <p:spPr>
          <a:xfrm>
            <a:off x="3359255" y="6617325"/>
            <a:ext cx="5473490" cy="246221"/>
          </a:xfrm>
          <a:prstGeom prst="rect">
            <a:avLst/>
          </a:prstGeom>
          <a:noFill/>
        </p:spPr>
        <p:txBody>
          <a:bodyPr wrap="square" rtlCol="0">
            <a:spAutoFit/>
          </a:bodyPr>
          <a:lstStyle/>
          <a:p>
            <a:pPr algn="ctr"/>
            <a:r>
              <a:rPr lang="en-US" sz="1000">
                <a:solidFill>
                  <a:schemeClr val="bg1">
                    <a:lumMod val="75000"/>
                    <a:alpha val="80000"/>
                  </a:schemeClr>
                </a:solidFill>
                <a:latin typeface="Arial" panose="020B0604020202020204" pitchFamily="34" charset="0"/>
                <a:cs typeface="Arial" panose="020B0604020202020204" pitchFamily="34" charset="0"/>
              </a:rPr>
              <a:t>© 2020 Great Minds PBC</a:t>
            </a:r>
            <a:r>
              <a:rPr lang="en-US" sz="1000" baseline="30000">
                <a:solidFill>
                  <a:schemeClr val="bg1">
                    <a:lumMod val="75000"/>
                    <a:alpha val="80000"/>
                  </a:schemeClr>
                </a:solidFill>
                <a:latin typeface="Arial" panose="020B0604020202020204" pitchFamily="34" charset="0"/>
                <a:cs typeface="Arial" panose="020B0604020202020204" pitchFamily="34" charset="0"/>
              </a:rPr>
              <a:t>   </a:t>
            </a:r>
            <a:r>
              <a:rPr lang="en-US" sz="1000">
                <a:solidFill>
                  <a:schemeClr val="bg1">
                    <a:lumMod val="75000"/>
                    <a:alpha val="80000"/>
                  </a:schemeClr>
                </a:solidFill>
                <a:latin typeface="Arial" panose="020B0604020202020204" pitchFamily="34" charset="0"/>
                <a:cs typeface="Arial" panose="020B0604020202020204" pitchFamily="34" charset="0"/>
              </a:rPr>
              <a:t>|  Reproduction, distribution, and alteration prohibited.</a:t>
            </a:r>
          </a:p>
        </p:txBody>
      </p:sp>
      <p:sp>
        <p:nvSpPr>
          <p:cNvPr id="10" name="Picture Placeholder 4">
            <a:extLst>
              <a:ext uri="{FF2B5EF4-FFF2-40B4-BE49-F238E27FC236}">
                <a16:creationId xmlns:a16="http://schemas.microsoft.com/office/drawing/2014/main" id="{11AFF189-C585-6A4C-9664-796A1F5BC548}"/>
              </a:ext>
            </a:extLst>
          </p:cNvPr>
          <p:cNvSpPr>
            <a:spLocks noGrp="1"/>
          </p:cNvSpPr>
          <p:nvPr>
            <p:ph type="pic" sz="quarter" idx="10" hasCustomPrompt="1"/>
          </p:nvPr>
        </p:nvSpPr>
        <p:spPr>
          <a:xfrm>
            <a:off x="177800" y="1403350"/>
            <a:ext cx="11496675" cy="5040313"/>
          </a:xfrm>
        </p:spPr>
        <p:txBody>
          <a:bodyPr/>
          <a:lstStyle>
            <a:lvl1pPr marL="0" indent="0">
              <a:buNone/>
              <a:defRPr/>
            </a:lvl1pPr>
          </a:lstStyle>
          <a:p>
            <a:r>
              <a:rPr lang="en-US"/>
              <a:t>Images go here</a:t>
            </a:r>
          </a:p>
        </p:txBody>
      </p:sp>
    </p:spTree>
    <p:extLst>
      <p:ext uri="{BB962C8B-B14F-4D97-AF65-F5344CB8AC3E}">
        <p14:creationId xmlns:p14="http://schemas.microsoft.com/office/powerpoint/2010/main" val="272875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AE2F-EDD6-E146-A1F7-45B9A22BA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5C8CDDB3-9D5D-6F4D-8198-9669F4FB5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A949F4-53DF-DC40-B273-2764983537E8}"/>
              </a:ext>
            </a:extLst>
          </p:cNvPr>
          <p:cNvSpPr>
            <a:spLocks noGrp="1"/>
          </p:cNvSpPr>
          <p:nvPr>
            <p:ph type="sldNum" sz="quarter" idx="4"/>
          </p:nvPr>
        </p:nvSpPr>
        <p:spPr>
          <a:xfrm>
            <a:off x="177800" y="6356350"/>
            <a:ext cx="4318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5259654-3807-0C47-848C-C72BE5E24630}" type="slidenum">
              <a:rPr lang="en-US" smtClean="0"/>
              <a:pPr/>
              <a:t>‹#›</a:t>
            </a:fld>
            <a:endParaRPr lang="en-US"/>
          </a:p>
        </p:txBody>
      </p:sp>
    </p:spTree>
    <p:extLst>
      <p:ext uri="{BB962C8B-B14F-4D97-AF65-F5344CB8AC3E}">
        <p14:creationId xmlns:p14="http://schemas.microsoft.com/office/powerpoint/2010/main" val="323522990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649" r:id="rId4"/>
    <p:sldLayoutId id="2147483716" r:id="rId5"/>
    <p:sldLayoutId id="2147483721" r:id="rId6"/>
    <p:sldLayoutId id="2147483717" r:id="rId7"/>
    <p:sldLayoutId id="2147483718" r:id="rId8"/>
    <p:sldLayoutId id="2147483719" r:id="rId9"/>
    <p:sldLayoutId id="2147483666" r:id="rId10"/>
    <p:sldLayoutId id="2147483684" r:id="rId11"/>
    <p:sldLayoutId id="2147483689" r:id="rId12"/>
    <p:sldLayoutId id="2147483662" r:id="rId13"/>
    <p:sldLayoutId id="2147483663" r:id="rId14"/>
    <p:sldLayoutId id="2147483665" r:id="rId15"/>
    <p:sldLayoutId id="2147483673" r:id="rId16"/>
    <p:sldLayoutId id="2147483669" r:id="rId17"/>
    <p:sldLayoutId id="2147483670" r:id="rId18"/>
    <p:sldLayoutId id="2147483682" r:id="rId19"/>
    <p:sldLayoutId id="2147483720" r:id="rId20"/>
    <p:sldLayoutId id="2147483686" r:id="rId21"/>
    <p:sldLayoutId id="2147483685" r:id="rId22"/>
    <p:sldLayoutId id="2147483650" r:id="rId23"/>
    <p:sldLayoutId id="2147483725" r:id="rId24"/>
    <p:sldLayoutId id="2147483687" r:id="rId25"/>
    <p:sldLayoutId id="2147483726" r:id="rId26"/>
  </p:sldLayoutIdLst>
  <p:txStyles>
    <p:titleStyle>
      <a:lvl1pPr algn="l" defTabSz="914400" rtl="0" eaLnBrk="1" latinLnBrk="0" hangingPunct="1">
        <a:lnSpc>
          <a:spcPct val="90000"/>
        </a:lnSpc>
        <a:spcBef>
          <a:spcPct val="0"/>
        </a:spcBef>
        <a:buNone/>
        <a:defRPr sz="42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8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88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6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89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46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22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7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37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101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86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90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18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84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46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48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83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47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46d8d19-4712-4175-b1f1-31f0338f8b6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EE7D277D3F3148B6C4E94E3CF91DE4" ma:contentTypeVersion="11" ma:contentTypeDescription="Create a new document." ma:contentTypeScope="" ma:versionID="873004b7d153c685a54bfa2645bc30fc">
  <xsd:schema xmlns:xsd="http://www.w3.org/2001/XMLSchema" xmlns:xs="http://www.w3.org/2001/XMLSchema" xmlns:p="http://schemas.microsoft.com/office/2006/metadata/properties" xmlns:ns2="0c199c40-7fcd-4b06-b48b-3287cdbd3f02" xmlns:ns3="d46d8d19-4712-4175-b1f1-31f0338f8b6b" targetNamespace="http://schemas.microsoft.com/office/2006/metadata/properties" ma:root="true" ma:fieldsID="ad6f739bce2871a0b58f11abcb6a9ea2" ns2:_="" ns3:_="">
    <xsd:import namespace="0c199c40-7fcd-4b06-b48b-3287cdbd3f02"/>
    <xsd:import namespace="d46d8d19-4712-4175-b1f1-31f0338f8b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99c40-7fcd-4b06-b48b-3287cdbd3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6d8d19-4712-4175-b1f1-31f0338f8b6b"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AEDAB8-FB0B-448C-8598-C5CEE6C2ED4B}">
  <ds:schemaRefs>
    <ds:schemaRef ds:uri="http://schemas.microsoft.com/office/2006/metadata/properties"/>
    <ds:schemaRef ds:uri="http://purl.org/dc/elements/1.1/"/>
    <ds:schemaRef ds:uri="998debcf-98ed-403d-87f0-84fa21503003"/>
    <ds:schemaRef ds:uri="http://schemas.microsoft.com/office/2006/documentManagement/types"/>
    <ds:schemaRef ds:uri="a2fd277d-7808-4ea0-8578-66eb3a879417"/>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d46d8d19-4712-4175-b1f1-31f0338f8b6b"/>
  </ds:schemaRefs>
</ds:datastoreItem>
</file>

<file path=customXml/itemProps2.xml><?xml version="1.0" encoding="utf-8"?>
<ds:datastoreItem xmlns:ds="http://schemas.openxmlformats.org/officeDocument/2006/customXml" ds:itemID="{C20CC239-4B45-4A98-A707-413F7F3825F0}">
  <ds:schemaRefs>
    <ds:schemaRef ds:uri="http://schemas.microsoft.com/sharepoint/v3/contenttype/forms"/>
  </ds:schemaRefs>
</ds:datastoreItem>
</file>

<file path=customXml/itemProps3.xml><?xml version="1.0" encoding="utf-8"?>
<ds:datastoreItem xmlns:ds="http://schemas.openxmlformats.org/officeDocument/2006/customXml" ds:itemID="{295D759D-7A1B-4F25-B8CC-14347B0F3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199c40-7fcd-4b06-b48b-3287cdbd3f02"/>
    <ds:schemaRef ds:uri="d46d8d19-4712-4175-b1f1-31f0338f8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749</Words>
  <Application>Microsoft Macintosh PowerPoint</Application>
  <PresentationFormat>Widescreen</PresentationFormat>
  <Paragraphs>107</Paragraphs>
  <Slides>18</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Botero</dc:creator>
  <cp:lastModifiedBy>Karen Rollhauser</cp:lastModifiedBy>
  <cp:revision>440</cp:revision>
  <dcterms:created xsi:type="dcterms:W3CDTF">2020-03-27T02:17:30Z</dcterms:created>
  <dcterms:modified xsi:type="dcterms:W3CDTF">2020-12-11T23:49:12Z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0x0101009DEE7D277D3F3148B6C4E94E3CF91DE4</vt:lpwstr>
  </property>
  <property fmtid="{D5CDD505-2E9C-101B-9397-08002B2CF9AE}" pid="3" name="Order">
    <vt:r8>4204600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